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256" r:id="rId3"/>
    <p:sldId id="257" r:id="rId4"/>
    <p:sldId id="291" r:id="rId5"/>
    <p:sldId id="284" r:id="rId6"/>
    <p:sldId id="285" r:id="rId7"/>
    <p:sldId id="288" r:id="rId8"/>
    <p:sldId id="298" r:id="rId9"/>
    <p:sldId id="295" r:id="rId10"/>
    <p:sldId id="286" r:id="rId11"/>
    <p:sldId id="289" r:id="rId12"/>
    <p:sldId id="299" r:id="rId13"/>
    <p:sldId id="290" r:id="rId14"/>
    <p:sldId id="296" r:id="rId15"/>
    <p:sldId id="265" r:id="rId16"/>
  </p:sldIdLst>
  <p:sldSz cx="12192000" cy="6858000"/>
  <p:notesSz cx="6858000" cy="9144000"/>
  <p:defaultTextStyle>
    <a:defPPr>
      <a:defRPr lang="zh-CN"/>
    </a:defPPr>
    <a:lvl1pPr marL="0" lvl="0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Microsoft YaHei Light" panose="020B0502040204020203" pitchFamily="34" charset="-122"/>
        <a:cs typeface="+mn-cs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Microsoft YaHei Light" panose="020B0502040204020203" pitchFamily="34" charset="-122"/>
        <a:cs typeface="+mn-cs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Microsoft YaHei Light" panose="020B0502040204020203" pitchFamily="34" charset="-122"/>
        <a:cs typeface="+mn-cs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Microsoft YaHei Light" panose="020B0502040204020203" pitchFamily="34" charset="-122"/>
        <a:cs typeface="+mn-cs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Microsoft YaHei Light" panose="020B0502040204020203" pitchFamily="34" charset="-122"/>
        <a:cs typeface="+mn-cs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Microsoft YaHei Light" panose="020B0502040204020203" pitchFamily="34" charset="-122"/>
        <a:cs typeface="+mn-cs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Microsoft YaHei Light" panose="020B0502040204020203" pitchFamily="34" charset="-122"/>
        <a:cs typeface="+mn-cs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Microsoft YaHei Light" panose="020B0502040204020203" pitchFamily="34" charset="-122"/>
        <a:cs typeface="+mn-cs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Microsoft YaHei Light" panose="020B0502040204020203" pitchFamily="34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D4B"/>
    <a:srgbClr val="CBABA6"/>
    <a:srgbClr val="BC878E"/>
    <a:srgbClr val="BA636E"/>
    <a:srgbClr val="C31C4F"/>
    <a:srgbClr val="038497"/>
    <a:srgbClr val="09448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5000"/>
    <p:restoredTop sz="94660"/>
  </p:normalViewPr>
  <p:slideViewPr>
    <p:cSldViewPr snapToGrid="0" showGuides="1">
      <p:cViewPr>
        <p:scale>
          <a:sx n="62" d="100"/>
          <a:sy n="62" d="100"/>
        </p:scale>
        <p:origin x="1056" y="372"/>
      </p:cViewPr>
      <p:guideLst>
        <p:guide orient="horz" pos="2162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 showFormatting="0">
    <p:cViewPr>
      <p:scale>
        <a:sx n="70" d="100"/>
        <a:sy n="70" d="100"/>
      </p:scale>
      <p:origin x="0" y="-91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20" Type="http://schemas.openxmlformats.org/officeDocument/2006/relationships/viewProps" Target="viewProps.xml"/><Relationship Id="rId2" Type="http://schemas.openxmlformats.org/officeDocument/2006/relationships/theme" Target="theme/theme1.xml"/><Relationship Id="rId19" Type="http://schemas.openxmlformats.org/officeDocument/2006/relationships/presProps" Target="presProps.xml"/><Relationship Id="rId18" Type="http://schemas.openxmlformats.org/officeDocument/2006/relationships/handoutMaster" Target="handoutMasters/handoutMaster1.xml"/><Relationship Id="rId17" Type="http://schemas.openxmlformats.org/officeDocument/2006/relationships/notesMaster" Target="notesMasters/notesMaster1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6EF5DBC-8BDA-4875-AAC3-1BBAF5FF617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fontAlgn="base"/>
            <a:fld id="{D2A48B96-639E-45A3-A0BA-2464DFDB1FAA}" type="datetimeFigureOut">
              <a:rPr lang="zh-CN" altLang="en-US" strike="noStrike" noProof="1" smtClean="0">
                <a:latin typeface="Calibri" panose="020F0502020204030204" pitchFamily="34" charset="0"/>
                <a:ea typeface="Microsoft YaHei Light" panose="020B0502040204020203" pitchFamily="34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6148" name="幻灯片图像占位符 3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strike="noStrike" noProof="0" smtClean="0">
                <a:ln>
                  <a:noFill/>
                </a:ln>
                <a:effectLst/>
                <a:uLnTx/>
                <a:uFillTx/>
                <a:sym typeface="+mn-ea"/>
              </a:rPr>
              <a:t>Click to edit Master text style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strike="noStrike" noProof="0" smtClean="0">
                <a:ln>
                  <a:noFill/>
                </a:ln>
                <a:effectLst/>
                <a:uLnTx/>
                <a:uFillTx/>
                <a:sym typeface="+mn-ea"/>
              </a:rPr>
              <a:t>Second level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91440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strike="noStrike" noProof="0" smtClean="0">
                <a:ln>
                  <a:noFill/>
                </a:ln>
                <a:effectLst/>
                <a:uLnTx/>
                <a:uFillTx/>
                <a:sym typeface="+mn-ea"/>
              </a:rPr>
              <a:t>Third level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1371600" marR="0" lvl="3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strike="noStrike" noProof="0" smtClean="0">
                <a:ln>
                  <a:noFill/>
                </a:ln>
                <a:effectLst/>
                <a:uLnTx/>
                <a:uFillTx/>
                <a:sym typeface="+mn-ea"/>
              </a:rPr>
              <a:t>Fourth level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1828800" marR="0" lvl="4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strike="noStrike" noProof="0" smtClean="0">
                <a:ln>
                  <a:noFill/>
                </a:ln>
                <a:effectLst/>
                <a:uLnTx/>
                <a:uFillTx/>
                <a:sym typeface="+mn-ea"/>
              </a:rPr>
              <a:t>Fifth level</a:t>
            </a:r>
            <a:endParaRPr lang="zh-CN" altLang="en-US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fontAlgn="base"/>
            <a:fld id="{A6837353-30EB-4A48-80EB-173D804AEFBD}" type="slidenum">
              <a:rPr lang="zh-CN" altLang="en-US" strike="noStrike" noProof="1" smtClean="0">
                <a:latin typeface="Calibri" panose="020F0502020204030204" pitchFamily="34" charset="0"/>
                <a:ea typeface="Microsoft YaHei Light" panose="020B0502040204020203" pitchFamily="34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 6"/>
          <p:cNvSpPr/>
          <p:nvPr/>
        </p:nvSpPr>
        <p:spPr>
          <a:xfrm>
            <a:off x="-4762" y="6621463"/>
            <a:ext cx="5275263" cy="244475"/>
          </a:xfrm>
          <a:custGeom>
            <a:avLst/>
            <a:gdLst>
              <a:gd name="connsiteX0" fmla="*/ 0 w 5295900"/>
              <a:gd name="connsiteY0" fmla="*/ 0 h 254000"/>
              <a:gd name="connsiteX1" fmla="*/ 5295900 w 5295900"/>
              <a:gd name="connsiteY1" fmla="*/ 127000 h 254000"/>
              <a:gd name="connsiteX2" fmla="*/ 4864100 w 5295900"/>
              <a:gd name="connsiteY2" fmla="*/ 241300 h 254000"/>
              <a:gd name="connsiteX3" fmla="*/ 38100 w 5295900"/>
              <a:gd name="connsiteY3" fmla="*/ 254000 h 254000"/>
              <a:gd name="connsiteX4" fmla="*/ 0 w 5295900"/>
              <a:gd name="connsiteY4" fmla="*/ 0 h 254000"/>
              <a:gd name="connsiteX0-1" fmla="*/ 0 w 5276850"/>
              <a:gd name="connsiteY0-2" fmla="*/ 0 h 258762"/>
              <a:gd name="connsiteX1-3" fmla="*/ 5276850 w 5276850"/>
              <a:gd name="connsiteY1-4" fmla="*/ 131762 h 258762"/>
              <a:gd name="connsiteX2-5" fmla="*/ 4845050 w 5276850"/>
              <a:gd name="connsiteY2-6" fmla="*/ 246062 h 258762"/>
              <a:gd name="connsiteX3-7" fmla="*/ 19050 w 5276850"/>
              <a:gd name="connsiteY3-8" fmla="*/ 258762 h 258762"/>
              <a:gd name="connsiteX4-9" fmla="*/ 0 w 5276850"/>
              <a:gd name="connsiteY4-10" fmla="*/ 0 h 258762"/>
              <a:gd name="connsiteX0-11" fmla="*/ 0 w 5269706"/>
              <a:gd name="connsiteY0-12" fmla="*/ 0 h 261144"/>
              <a:gd name="connsiteX1-13" fmla="*/ 5269706 w 5269706"/>
              <a:gd name="connsiteY1-14" fmla="*/ 134144 h 261144"/>
              <a:gd name="connsiteX2-15" fmla="*/ 4837906 w 5269706"/>
              <a:gd name="connsiteY2-16" fmla="*/ 248444 h 261144"/>
              <a:gd name="connsiteX3-17" fmla="*/ 11906 w 5269706"/>
              <a:gd name="connsiteY3-18" fmla="*/ 261144 h 261144"/>
              <a:gd name="connsiteX4-19" fmla="*/ 0 w 5269706"/>
              <a:gd name="connsiteY4-20" fmla="*/ 0 h 261144"/>
              <a:gd name="connsiteX0-21" fmla="*/ 0 w 5269706"/>
              <a:gd name="connsiteY0-22" fmla="*/ 0 h 261144"/>
              <a:gd name="connsiteX1-23" fmla="*/ 5269706 w 5269706"/>
              <a:gd name="connsiteY1-24" fmla="*/ 134144 h 261144"/>
              <a:gd name="connsiteX2-25" fmla="*/ 4842669 w 5269706"/>
              <a:gd name="connsiteY2-26" fmla="*/ 236538 h 261144"/>
              <a:gd name="connsiteX3-27" fmla="*/ 11906 w 5269706"/>
              <a:gd name="connsiteY3-28" fmla="*/ 261144 h 261144"/>
              <a:gd name="connsiteX4-29" fmla="*/ 0 w 5269706"/>
              <a:gd name="connsiteY4-30" fmla="*/ 0 h 261144"/>
              <a:gd name="connsiteX0-31" fmla="*/ 4923 w 5274629"/>
              <a:gd name="connsiteY0-32" fmla="*/ 0 h 244315"/>
              <a:gd name="connsiteX1-33" fmla="*/ 5274629 w 5274629"/>
              <a:gd name="connsiteY1-34" fmla="*/ 134144 h 244315"/>
              <a:gd name="connsiteX2-35" fmla="*/ 4847592 w 5274629"/>
              <a:gd name="connsiteY2-36" fmla="*/ 236538 h 244315"/>
              <a:gd name="connsiteX3-37" fmla="*/ 0 w 5274629"/>
              <a:gd name="connsiteY3-38" fmla="*/ 244315 h 244315"/>
              <a:gd name="connsiteX4-39" fmla="*/ 4923 w 5274629"/>
              <a:gd name="connsiteY4-40" fmla="*/ 0 h 24431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5274629" h="244315">
                <a:moveTo>
                  <a:pt x="4923" y="0"/>
                </a:moveTo>
                <a:lnTo>
                  <a:pt x="5274629" y="134144"/>
                </a:lnTo>
                <a:lnTo>
                  <a:pt x="4847592" y="236538"/>
                </a:lnTo>
                <a:lnTo>
                  <a:pt x="0" y="244315"/>
                </a:lnTo>
                <a:lnTo>
                  <a:pt x="4923" y="0"/>
                </a:lnTo>
                <a:close/>
              </a:path>
            </a:pathLst>
          </a:custGeom>
          <a:solidFill>
            <a:srgbClr val="CBAB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2051" name="组合 7"/>
          <p:cNvGrpSpPr/>
          <p:nvPr userDrawn="1"/>
        </p:nvGrpSpPr>
        <p:grpSpPr>
          <a:xfrm>
            <a:off x="0" y="0"/>
            <a:ext cx="5100638" cy="6865938"/>
            <a:chOff x="-792" y="3492500"/>
            <a:chExt cx="4344192" cy="3374070"/>
          </a:xfrm>
        </p:grpSpPr>
        <p:sp>
          <p:nvSpPr>
            <p:cNvPr id="9" name="任意多边形 8"/>
            <p:cNvSpPr/>
            <p:nvPr/>
          </p:nvSpPr>
          <p:spPr>
            <a:xfrm>
              <a:off x="0" y="3492500"/>
              <a:ext cx="4343400" cy="762179"/>
            </a:xfrm>
            <a:custGeom>
              <a:avLst/>
              <a:gdLst>
                <a:gd name="connsiteX0" fmla="*/ 0 w 4368800"/>
                <a:gd name="connsiteY0" fmla="*/ 749300 h 749300"/>
                <a:gd name="connsiteX1" fmla="*/ 3441700 w 4368800"/>
                <a:gd name="connsiteY1" fmla="*/ 635000 h 749300"/>
                <a:gd name="connsiteX2" fmla="*/ 4279900 w 4368800"/>
                <a:gd name="connsiteY2" fmla="*/ 88900 h 749300"/>
                <a:gd name="connsiteX3" fmla="*/ 4368800 w 4368800"/>
                <a:gd name="connsiteY3" fmla="*/ 0 h 749300"/>
                <a:gd name="connsiteX4" fmla="*/ 12700 w 4368800"/>
                <a:gd name="connsiteY4" fmla="*/ 317500 h 749300"/>
                <a:gd name="connsiteX5" fmla="*/ 0 w 4368800"/>
                <a:gd name="connsiteY5" fmla="*/ 749300 h 749300"/>
                <a:gd name="connsiteX0-1" fmla="*/ 179 w 4356100"/>
                <a:gd name="connsiteY0-2" fmla="*/ 762179 h 762179"/>
                <a:gd name="connsiteX1-3" fmla="*/ 3429000 w 4356100"/>
                <a:gd name="connsiteY1-4" fmla="*/ 635000 h 762179"/>
                <a:gd name="connsiteX2-5" fmla="*/ 4267200 w 4356100"/>
                <a:gd name="connsiteY2-6" fmla="*/ 88900 h 762179"/>
                <a:gd name="connsiteX3-7" fmla="*/ 4356100 w 4356100"/>
                <a:gd name="connsiteY3-8" fmla="*/ 0 h 762179"/>
                <a:gd name="connsiteX4-9" fmla="*/ 0 w 4356100"/>
                <a:gd name="connsiteY4-10" fmla="*/ 317500 h 762179"/>
                <a:gd name="connsiteX5-11" fmla="*/ 179 w 4356100"/>
                <a:gd name="connsiteY5-12" fmla="*/ 762179 h 76217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4356100" h="762179">
                  <a:moveTo>
                    <a:pt x="179" y="762179"/>
                  </a:moveTo>
                  <a:lnTo>
                    <a:pt x="3429000" y="635000"/>
                  </a:lnTo>
                  <a:lnTo>
                    <a:pt x="4267200" y="88900"/>
                  </a:lnTo>
                  <a:lnTo>
                    <a:pt x="4356100" y="0"/>
                  </a:lnTo>
                  <a:lnTo>
                    <a:pt x="0" y="317500"/>
                  </a:lnTo>
                  <a:cubicBezTo>
                    <a:pt x="60" y="465726"/>
                    <a:pt x="119" y="613953"/>
                    <a:pt x="179" y="762179"/>
                  </a:cubicBezTo>
                  <a:close/>
                </a:path>
              </a:pathLst>
            </a:custGeom>
            <a:solidFill>
              <a:srgbClr val="C31C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" name="任意多边形 9"/>
            <p:cNvSpPr/>
            <p:nvPr/>
          </p:nvSpPr>
          <p:spPr>
            <a:xfrm>
              <a:off x="0" y="3594100"/>
              <a:ext cx="4279901" cy="1447800"/>
            </a:xfrm>
            <a:custGeom>
              <a:avLst/>
              <a:gdLst>
                <a:gd name="connsiteX0" fmla="*/ 0 w 4356100"/>
                <a:gd name="connsiteY0" fmla="*/ 1219200 h 1447800"/>
                <a:gd name="connsiteX1" fmla="*/ 1981200 w 4356100"/>
                <a:gd name="connsiteY1" fmla="*/ 1447800 h 1447800"/>
                <a:gd name="connsiteX2" fmla="*/ 3352800 w 4356100"/>
                <a:gd name="connsiteY2" fmla="*/ 1244600 h 1447800"/>
                <a:gd name="connsiteX3" fmla="*/ 4356100 w 4356100"/>
                <a:gd name="connsiteY3" fmla="*/ 0 h 1447800"/>
                <a:gd name="connsiteX4" fmla="*/ 1879600 w 4356100"/>
                <a:gd name="connsiteY4" fmla="*/ 533400 h 1447800"/>
                <a:gd name="connsiteX5" fmla="*/ 50800 w 4356100"/>
                <a:gd name="connsiteY5" fmla="*/ 596900 h 1447800"/>
                <a:gd name="connsiteX6" fmla="*/ 0 w 4356100"/>
                <a:gd name="connsiteY6" fmla="*/ 1219200 h 1447800"/>
                <a:gd name="connsiteX0-1" fmla="*/ 0 w 4317463"/>
                <a:gd name="connsiteY0-2" fmla="*/ 1219200 h 1447800"/>
                <a:gd name="connsiteX1-3" fmla="*/ 1942563 w 4317463"/>
                <a:gd name="connsiteY1-4" fmla="*/ 1447800 h 1447800"/>
                <a:gd name="connsiteX2-5" fmla="*/ 3314163 w 4317463"/>
                <a:gd name="connsiteY2-6" fmla="*/ 1244600 h 1447800"/>
                <a:gd name="connsiteX3-7" fmla="*/ 4317463 w 4317463"/>
                <a:gd name="connsiteY3-8" fmla="*/ 0 h 1447800"/>
                <a:gd name="connsiteX4-9" fmla="*/ 1840963 w 4317463"/>
                <a:gd name="connsiteY4-10" fmla="*/ 533400 h 1447800"/>
                <a:gd name="connsiteX5-11" fmla="*/ 12163 w 4317463"/>
                <a:gd name="connsiteY5-12" fmla="*/ 596900 h 1447800"/>
                <a:gd name="connsiteX6-13" fmla="*/ 0 w 4317463"/>
                <a:gd name="connsiteY6-14" fmla="*/ 1219200 h 1447800"/>
                <a:gd name="connsiteX0-15" fmla="*/ 13595 w 4305300"/>
                <a:gd name="connsiteY0-16" fmla="*/ 1225640 h 1447800"/>
                <a:gd name="connsiteX1-17" fmla="*/ 1930400 w 4305300"/>
                <a:gd name="connsiteY1-18" fmla="*/ 1447800 h 1447800"/>
                <a:gd name="connsiteX2-19" fmla="*/ 3302000 w 4305300"/>
                <a:gd name="connsiteY2-20" fmla="*/ 1244600 h 1447800"/>
                <a:gd name="connsiteX3-21" fmla="*/ 4305300 w 4305300"/>
                <a:gd name="connsiteY3-22" fmla="*/ 0 h 1447800"/>
                <a:gd name="connsiteX4-23" fmla="*/ 1828800 w 4305300"/>
                <a:gd name="connsiteY4-24" fmla="*/ 533400 h 1447800"/>
                <a:gd name="connsiteX5-25" fmla="*/ 0 w 4305300"/>
                <a:gd name="connsiteY5-26" fmla="*/ 596900 h 1447800"/>
                <a:gd name="connsiteX6-27" fmla="*/ 13595 w 4305300"/>
                <a:gd name="connsiteY6-28" fmla="*/ 1225640 h 1447800"/>
                <a:gd name="connsiteX0-29" fmla="*/ 0 w 4291705"/>
                <a:gd name="connsiteY0-30" fmla="*/ 1225640 h 1447800"/>
                <a:gd name="connsiteX1-31" fmla="*/ 1916805 w 4291705"/>
                <a:gd name="connsiteY1-32" fmla="*/ 1447800 h 1447800"/>
                <a:gd name="connsiteX2-33" fmla="*/ 3288405 w 4291705"/>
                <a:gd name="connsiteY2-34" fmla="*/ 1244600 h 1447800"/>
                <a:gd name="connsiteX3-35" fmla="*/ 4291705 w 4291705"/>
                <a:gd name="connsiteY3-36" fmla="*/ 0 h 1447800"/>
                <a:gd name="connsiteX4-37" fmla="*/ 1815205 w 4291705"/>
                <a:gd name="connsiteY4-38" fmla="*/ 533400 h 1447800"/>
                <a:gd name="connsiteX5-39" fmla="*/ 12163 w 4291705"/>
                <a:gd name="connsiteY5-40" fmla="*/ 596900 h 1447800"/>
                <a:gd name="connsiteX6-41" fmla="*/ 0 w 4291705"/>
                <a:gd name="connsiteY6-42" fmla="*/ 1225640 h 1447800"/>
                <a:gd name="connsiteX0-43" fmla="*/ 0 w 4291705"/>
                <a:gd name="connsiteY0-44" fmla="*/ 1225640 h 1447800"/>
                <a:gd name="connsiteX1-45" fmla="*/ 1916805 w 4291705"/>
                <a:gd name="connsiteY1-46" fmla="*/ 1447800 h 1447800"/>
                <a:gd name="connsiteX2-47" fmla="*/ 3288405 w 4291705"/>
                <a:gd name="connsiteY2-48" fmla="*/ 1244600 h 1447800"/>
                <a:gd name="connsiteX3-49" fmla="*/ 4291705 w 4291705"/>
                <a:gd name="connsiteY3-50" fmla="*/ 0 h 1447800"/>
                <a:gd name="connsiteX4-51" fmla="*/ 1815205 w 4291705"/>
                <a:gd name="connsiteY4-52" fmla="*/ 533400 h 1447800"/>
                <a:gd name="connsiteX5-53" fmla="*/ 3590 w 4291705"/>
                <a:gd name="connsiteY5-54" fmla="*/ 605473 h 1447800"/>
                <a:gd name="connsiteX6-55" fmla="*/ 0 w 4291705"/>
                <a:gd name="connsiteY6-56" fmla="*/ 1225640 h 1447800"/>
                <a:gd name="connsiteX0-57" fmla="*/ 0 w 4291705"/>
                <a:gd name="connsiteY0-58" fmla="*/ 1225640 h 1447800"/>
                <a:gd name="connsiteX1-59" fmla="*/ 1916805 w 4291705"/>
                <a:gd name="connsiteY1-60" fmla="*/ 1447800 h 1447800"/>
                <a:gd name="connsiteX2-61" fmla="*/ 3288405 w 4291705"/>
                <a:gd name="connsiteY2-62" fmla="*/ 1244600 h 1447800"/>
                <a:gd name="connsiteX3-63" fmla="*/ 4291705 w 4291705"/>
                <a:gd name="connsiteY3-64" fmla="*/ 0 h 1447800"/>
                <a:gd name="connsiteX4-65" fmla="*/ 1815205 w 4291705"/>
                <a:gd name="connsiteY4-66" fmla="*/ 533400 h 1447800"/>
                <a:gd name="connsiteX5-67" fmla="*/ 724 w 4291705"/>
                <a:gd name="connsiteY5-68" fmla="*/ 605473 h 1447800"/>
                <a:gd name="connsiteX6-69" fmla="*/ 0 w 4291705"/>
                <a:gd name="connsiteY6-70" fmla="*/ 1225640 h 14478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</a:cxnLst>
              <a:rect l="l" t="t" r="r" b="b"/>
              <a:pathLst>
                <a:path w="4291705" h="1447800">
                  <a:moveTo>
                    <a:pt x="0" y="1225640"/>
                  </a:moveTo>
                  <a:lnTo>
                    <a:pt x="1916805" y="1447800"/>
                  </a:lnTo>
                  <a:lnTo>
                    <a:pt x="3288405" y="1244600"/>
                  </a:lnTo>
                  <a:lnTo>
                    <a:pt x="4291705" y="0"/>
                  </a:lnTo>
                  <a:lnTo>
                    <a:pt x="1815205" y="533400"/>
                  </a:lnTo>
                  <a:lnTo>
                    <a:pt x="724" y="605473"/>
                  </a:lnTo>
                  <a:cubicBezTo>
                    <a:pt x="-473" y="812195"/>
                    <a:pt x="1197" y="1018918"/>
                    <a:pt x="0" y="1225640"/>
                  </a:cubicBezTo>
                  <a:close/>
                </a:path>
              </a:pathLst>
            </a:custGeom>
            <a:solidFill>
              <a:srgbClr val="0384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1" name="任意多边形 10"/>
            <p:cNvSpPr/>
            <p:nvPr/>
          </p:nvSpPr>
          <p:spPr>
            <a:xfrm>
              <a:off x="-792" y="5422899"/>
              <a:ext cx="2729064" cy="1443671"/>
            </a:xfrm>
            <a:custGeom>
              <a:avLst/>
              <a:gdLst>
                <a:gd name="connsiteX0" fmla="*/ 1054100 w 2730500"/>
                <a:gd name="connsiteY0" fmla="*/ 1447800 h 1460500"/>
                <a:gd name="connsiteX1" fmla="*/ 2730500 w 2730500"/>
                <a:gd name="connsiteY1" fmla="*/ 393700 h 1460500"/>
                <a:gd name="connsiteX2" fmla="*/ 0 w 2730500"/>
                <a:gd name="connsiteY2" fmla="*/ 0 h 1460500"/>
                <a:gd name="connsiteX3" fmla="*/ 12700 w 2730500"/>
                <a:gd name="connsiteY3" fmla="*/ 1460500 h 1460500"/>
                <a:gd name="connsiteX4" fmla="*/ 1054100 w 2730500"/>
                <a:gd name="connsiteY4" fmla="*/ 1447800 h 1460500"/>
                <a:gd name="connsiteX0-1" fmla="*/ 1054100 w 2730500"/>
                <a:gd name="connsiteY0-2" fmla="*/ 1447800 h 1460500"/>
                <a:gd name="connsiteX1-3" fmla="*/ 2730500 w 2730500"/>
                <a:gd name="connsiteY1-4" fmla="*/ 393700 h 1460500"/>
                <a:gd name="connsiteX2-5" fmla="*/ 0 w 2730500"/>
                <a:gd name="connsiteY2-6" fmla="*/ 0 h 1460500"/>
                <a:gd name="connsiteX3-7" fmla="*/ 738 w 2730500"/>
                <a:gd name="connsiteY3-8" fmla="*/ 1460500 h 1460500"/>
                <a:gd name="connsiteX4-9" fmla="*/ 1054100 w 2730500"/>
                <a:gd name="connsiteY4-10" fmla="*/ 1447800 h 1460500"/>
                <a:gd name="connsiteX0-11" fmla="*/ 1060539 w 2736939"/>
                <a:gd name="connsiteY0-12" fmla="*/ 1447800 h 1447800"/>
                <a:gd name="connsiteX1-13" fmla="*/ 2736939 w 2736939"/>
                <a:gd name="connsiteY1-14" fmla="*/ 393700 h 1447800"/>
                <a:gd name="connsiteX2-15" fmla="*/ 6439 w 2736939"/>
                <a:gd name="connsiteY2-16" fmla="*/ 0 h 1447800"/>
                <a:gd name="connsiteX3-17" fmla="*/ 0 w 2736939"/>
                <a:gd name="connsiteY3-18" fmla="*/ 1434307 h 1447800"/>
                <a:gd name="connsiteX4-19" fmla="*/ 1060539 w 2736939"/>
                <a:gd name="connsiteY4-20" fmla="*/ 1447800 h 1447800"/>
                <a:gd name="connsiteX0-21" fmla="*/ 1054288 w 2730688"/>
                <a:gd name="connsiteY0-22" fmla="*/ 1447800 h 1458120"/>
                <a:gd name="connsiteX1-23" fmla="*/ 2730688 w 2730688"/>
                <a:gd name="connsiteY1-24" fmla="*/ 393700 h 1458120"/>
                <a:gd name="connsiteX2-25" fmla="*/ 188 w 2730688"/>
                <a:gd name="connsiteY2-26" fmla="*/ 0 h 1458120"/>
                <a:gd name="connsiteX3-27" fmla="*/ 12889 w 2730688"/>
                <a:gd name="connsiteY3-28" fmla="*/ 1458120 h 1458120"/>
                <a:gd name="connsiteX4-29" fmla="*/ 1054288 w 2730688"/>
                <a:gd name="connsiteY4-30" fmla="*/ 1447800 h 1458120"/>
                <a:gd name="connsiteX0-31" fmla="*/ 1054288 w 2730688"/>
                <a:gd name="connsiteY0-32" fmla="*/ 1459706 h 1459706"/>
                <a:gd name="connsiteX1-33" fmla="*/ 2730688 w 2730688"/>
                <a:gd name="connsiteY1-34" fmla="*/ 393700 h 1459706"/>
                <a:gd name="connsiteX2-35" fmla="*/ 188 w 2730688"/>
                <a:gd name="connsiteY2-36" fmla="*/ 0 h 1459706"/>
                <a:gd name="connsiteX3-37" fmla="*/ 12889 w 2730688"/>
                <a:gd name="connsiteY3-38" fmla="*/ 1458120 h 1459706"/>
                <a:gd name="connsiteX4-39" fmla="*/ 1054288 w 2730688"/>
                <a:gd name="connsiteY4-40" fmla="*/ 1459706 h 1459706"/>
                <a:gd name="connsiteX0-41" fmla="*/ 1054814 w 2731214"/>
                <a:gd name="connsiteY0-42" fmla="*/ 1459706 h 1459706"/>
                <a:gd name="connsiteX1-43" fmla="*/ 2731214 w 2731214"/>
                <a:gd name="connsiteY1-44" fmla="*/ 393700 h 1459706"/>
                <a:gd name="connsiteX2-45" fmla="*/ 714 w 2731214"/>
                <a:gd name="connsiteY2-46" fmla="*/ 0 h 1459706"/>
                <a:gd name="connsiteX3-47" fmla="*/ 2 w 2731214"/>
                <a:gd name="connsiteY3-48" fmla="*/ 1453661 h 1459706"/>
                <a:gd name="connsiteX4-49" fmla="*/ 1054814 w 2731214"/>
                <a:gd name="connsiteY4-50" fmla="*/ 1459706 h 1459706"/>
                <a:gd name="connsiteX0-51" fmla="*/ 1058939 w 2735339"/>
                <a:gd name="connsiteY0-52" fmla="*/ 1459706 h 1459706"/>
                <a:gd name="connsiteX1-53" fmla="*/ 2735339 w 2735339"/>
                <a:gd name="connsiteY1-54" fmla="*/ 393700 h 1459706"/>
                <a:gd name="connsiteX2-55" fmla="*/ 367 w 2735339"/>
                <a:gd name="connsiteY2-56" fmla="*/ 0 h 1459706"/>
                <a:gd name="connsiteX3-57" fmla="*/ 4127 w 2735339"/>
                <a:gd name="connsiteY3-58" fmla="*/ 1453661 h 1459706"/>
                <a:gd name="connsiteX4-59" fmla="*/ 1058939 w 2735339"/>
                <a:gd name="connsiteY4-60" fmla="*/ 1459706 h 1459706"/>
                <a:gd name="connsiteX0-61" fmla="*/ 1058821 w 2735221"/>
                <a:gd name="connsiteY0-62" fmla="*/ 1459706 h 1459706"/>
                <a:gd name="connsiteX1-63" fmla="*/ 2735221 w 2735221"/>
                <a:gd name="connsiteY1-64" fmla="*/ 393700 h 1459706"/>
                <a:gd name="connsiteX2-65" fmla="*/ 249 w 2735221"/>
                <a:gd name="connsiteY2-66" fmla="*/ 0 h 1459706"/>
                <a:gd name="connsiteX3-67" fmla="*/ 8480 w 2735221"/>
                <a:gd name="connsiteY3-68" fmla="*/ 1444745 h 1459706"/>
                <a:gd name="connsiteX4-69" fmla="*/ 1058821 w 2735221"/>
                <a:gd name="connsiteY4-70" fmla="*/ 1459706 h 1459706"/>
                <a:gd name="connsiteX0-71" fmla="*/ 1059215 w 2735615"/>
                <a:gd name="connsiteY0-72" fmla="*/ 1459706 h 1459706"/>
                <a:gd name="connsiteX1-73" fmla="*/ 2735615 w 2735615"/>
                <a:gd name="connsiteY1-74" fmla="*/ 393700 h 1459706"/>
                <a:gd name="connsiteX2-75" fmla="*/ 643 w 2735615"/>
                <a:gd name="connsiteY2-76" fmla="*/ 0 h 1459706"/>
                <a:gd name="connsiteX3-77" fmla="*/ 439 w 2735615"/>
                <a:gd name="connsiteY3-78" fmla="*/ 1441942 h 1459706"/>
                <a:gd name="connsiteX4-79" fmla="*/ 1059215 w 2735615"/>
                <a:gd name="connsiteY4-80" fmla="*/ 1459706 h 1459706"/>
                <a:gd name="connsiteX0-81" fmla="*/ 1059216 w 2735615"/>
                <a:gd name="connsiteY0-82" fmla="*/ 1448493 h 1448493"/>
                <a:gd name="connsiteX1-83" fmla="*/ 2735615 w 2735615"/>
                <a:gd name="connsiteY1-84" fmla="*/ 393700 h 1448493"/>
                <a:gd name="connsiteX2-85" fmla="*/ 643 w 2735615"/>
                <a:gd name="connsiteY2-86" fmla="*/ 0 h 1448493"/>
                <a:gd name="connsiteX3-87" fmla="*/ 439 w 2735615"/>
                <a:gd name="connsiteY3-88" fmla="*/ 1441942 h 1448493"/>
                <a:gd name="connsiteX4-89" fmla="*/ 1059216 w 2735615"/>
                <a:gd name="connsiteY4-90" fmla="*/ 1448493 h 1448493"/>
                <a:gd name="connsiteX0-91" fmla="*/ 1064840 w 2735615"/>
                <a:gd name="connsiteY0-92" fmla="*/ 1442886 h 1442886"/>
                <a:gd name="connsiteX1-93" fmla="*/ 2735615 w 2735615"/>
                <a:gd name="connsiteY1-94" fmla="*/ 393700 h 1442886"/>
                <a:gd name="connsiteX2-95" fmla="*/ 643 w 2735615"/>
                <a:gd name="connsiteY2-96" fmla="*/ 0 h 1442886"/>
                <a:gd name="connsiteX3-97" fmla="*/ 439 w 2735615"/>
                <a:gd name="connsiteY3-98" fmla="*/ 1441942 h 1442886"/>
                <a:gd name="connsiteX4-99" fmla="*/ 1064840 w 2735615"/>
                <a:gd name="connsiteY4-100" fmla="*/ 1442886 h 144288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2735615" h="1442886">
                  <a:moveTo>
                    <a:pt x="1064840" y="1442886"/>
                  </a:moveTo>
                  <a:lnTo>
                    <a:pt x="2735615" y="393700"/>
                  </a:lnTo>
                  <a:lnTo>
                    <a:pt x="643" y="0"/>
                  </a:lnTo>
                  <a:cubicBezTo>
                    <a:pt x="-1503" y="478102"/>
                    <a:pt x="2585" y="963840"/>
                    <a:pt x="439" y="1441942"/>
                  </a:cubicBezTo>
                  <a:lnTo>
                    <a:pt x="1064840" y="1442886"/>
                  </a:lnTo>
                  <a:close/>
                </a:path>
              </a:pathLst>
            </a:custGeom>
            <a:solidFill>
              <a:srgbClr val="000D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2" name="任意多边形 11"/>
            <p:cNvSpPr/>
            <p:nvPr/>
          </p:nvSpPr>
          <p:spPr>
            <a:xfrm>
              <a:off x="0" y="4756329"/>
              <a:ext cx="3302000" cy="863600"/>
            </a:xfrm>
            <a:custGeom>
              <a:avLst/>
              <a:gdLst>
                <a:gd name="connsiteX0" fmla="*/ 12700 w 3340100"/>
                <a:gd name="connsiteY0" fmla="*/ 749300 h 863600"/>
                <a:gd name="connsiteX1" fmla="*/ 1460500 w 3340100"/>
                <a:gd name="connsiteY1" fmla="*/ 863600 h 863600"/>
                <a:gd name="connsiteX2" fmla="*/ 2832100 w 3340100"/>
                <a:gd name="connsiteY2" fmla="*/ 711200 h 863600"/>
                <a:gd name="connsiteX3" fmla="*/ 3340100 w 3340100"/>
                <a:gd name="connsiteY3" fmla="*/ 63500 h 863600"/>
                <a:gd name="connsiteX4" fmla="*/ 584200 w 3340100"/>
                <a:gd name="connsiteY4" fmla="*/ 76200 h 863600"/>
                <a:gd name="connsiteX5" fmla="*/ 0 w 3340100"/>
                <a:gd name="connsiteY5" fmla="*/ 0 h 863600"/>
                <a:gd name="connsiteX6" fmla="*/ 12700 w 3340100"/>
                <a:gd name="connsiteY6" fmla="*/ 749300 h 863600"/>
                <a:gd name="connsiteX0-1" fmla="*/ 25579 w 3340100"/>
                <a:gd name="connsiteY0-2" fmla="*/ 755739 h 863600"/>
                <a:gd name="connsiteX1-3" fmla="*/ 1460500 w 3340100"/>
                <a:gd name="connsiteY1-4" fmla="*/ 863600 h 863600"/>
                <a:gd name="connsiteX2-5" fmla="*/ 2832100 w 3340100"/>
                <a:gd name="connsiteY2-6" fmla="*/ 711200 h 863600"/>
                <a:gd name="connsiteX3-7" fmla="*/ 3340100 w 3340100"/>
                <a:gd name="connsiteY3-8" fmla="*/ 63500 h 863600"/>
                <a:gd name="connsiteX4-9" fmla="*/ 584200 w 3340100"/>
                <a:gd name="connsiteY4-10" fmla="*/ 76200 h 863600"/>
                <a:gd name="connsiteX5-11" fmla="*/ 0 w 3340100"/>
                <a:gd name="connsiteY5-12" fmla="*/ 0 h 863600"/>
                <a:gd name="connsiteX6-13" fmla="*/ 25579 w 3340100"/>
                <a:gd name="connsiteY6-14" fmla="*/ 755739 h 863600"/>
                <a:gd name="connsiteX0-15" fmla="*/ 0 w 3314521"/>
                <a:gd name="connsiteY0-16" fmla="*/ 755739 h 863600"/>
                <a:gd name="connsiteX1-17" fmla="*/ 1434921 w 3314521"/>
                <a:gd name="connsiteY1-18" fmla="*/ 863600 h 863600"/>
                <a:gd name="connsiteX2-19" fmla="*/ 2806521 w 3314521"/>
                <a:gd name="connsiteY2-20" fmla="*/ 711200 h 863600"/>
                <a:gd name="connsiteX3-21" fmla="*/ 3314521 w 3314521"/>
                <a:gd name="connsiteY3-22" fmla="*/ 63500 h 863600"/>
                <a:gd name="connsiteX4-23" fmla="*/ 558621 w 3314521"/>
                <a:gd name="connsiteY4-24" fmla="*/ 76200 h 863600"/>
                <a:gd name="connsiteX5-25" fmla="*/ 179 w 3314521"/>
                <a:gd name="connsiteY5-26" fmla="*/ 0 h 863600"/>
                <a:gd name="connsiteX6-27" fmla="*/ 0 w 3314521"/>
                <a:gd name="connsiteY6-28" fmla="*/ 755739 h 8636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</a:cxnLst>
              <a:rect l="l" t="t" r="r" b="b"/>
              <a:pathLst>
                <a:path w="3314521" h="863600">
                  <a:moveTo>
                    <a:pt x="0" y="755739"/>
                  </a:moveTo>
                  <a:lnTo>
                    <a:pt x="1434921" y="863600"/>
                  </a:lnTo>
                  <a:lnTo>
                    <a:pt x="2806521" y="711200"/>
                  </a:lnTo>
                  <a:lnTo>
                    <a:pt x="3314521" y="63500"/>
                  </a:lnTo>
                  <a:lnTo>
                    <a:pt x="558621" y="76200"/>
                  </a:lnTo>
                  <a:lnTo>
                    <a:pt x="179" y="0"/>
                  </a:lnTo>
                  <a:cubicBezTo>
                    <a:pt x="119" y="251913"/>
                    <a:pt x="60" y="503826"/>
                    <a:pt x="0" y="755739"/>
                  </a:cubicBezTo>
                  <a:close/>
                </a:path>
              </a:pathLst>
            </a:custGeom>
            <a:solidFill>
              <a:srgbClr val="0944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4411579" y="2366677"/>
            <a:ext cx="6940634" cy="2387600"/>
          </a:xfrm>
        </p:spPr>
        <p:txBody>
          <a:bodyPr anchor="b"/>
          <a:lstStyle>
            <a:lvl1pPr algn="l">
              <a:defRPr sz="6000"/>
            </a:lvl1pPr>
          </a:lstStyle>
          <a:p>
            <a:pPr fontAlgn="auto"/>
            <a:r>
              <a:rPr lang="zh-CN" altLang="en-US" strike="noStrike" noProof="1" dirty="0" smtClean="0"/>
              <a:t>Click to edit Master title style</a:t>
            </a:r>
            <a:endParaRPr lang="zh-CN" altLang="en-US" strike="noStrike" noProof="1" dirty="0" smtClean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4411579" y="4652677"/>
            <a:ext cx="6940634" cy="165576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fontAlgn="auto"/>
            <a:r>
              <a:rPr lang="zh-CN" altLang="en-US" strike="noStrike" noProof="1" dirty="0" smtClean="0"/>
              <a:t>Click to edit Master title style</a:t>
            </a:r>
            <a:endParaRPr lang="zh-CN" altLang="en-US" strike="noStrike" noProof="1" dirty="0" smtClean="0"/>
          </a:p>
        </p:txBody>
      </p:sp>
      <p:sp>
        <p:nvSpPr>
          <p:cNvPr id="13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4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5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2A8D2A4B-6B55-4738-B7E3-8F0F6C09A17B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4" name="组合 6"/>
          <p:cNvGrpSpPr/>
          <p:nvPr userDrawn="1"/>
        </p:nvGrpSpPr>
        <p:grpSpPr>
          <a:xfrm>
            <a:off x="0" y="3429000"/>
            <a:ext cx="3808413" cy="3436938"/>
            <a:chOff x="-792" y="3492500"/>
            <a:chExt cx="4344192" cy="3374070"/>
          </a:xfrm>
        </p:grpSpPr>
        <p:sp>
          <p:nvSpPr>
            <p:cNvPr id="8" name="任意多边形 7"/>
            <p:cNvSpPr/>
            <p:nvPr/>
          </p:nvSpPr>
          <p:spPr>
            <a:xfrm>
              <a:off x="0" y="3492500"/>
              <a:ext cx="4343400" cy="762179"/>
            </a:xfrm>
            <a:custGeom>
              <a:avLst/>
              <a:gdLst>
                <a:gd name="connsiteX0" fmla="*/ 0 w 4368800"/>
                <a:gd name="connsiteY0" fmla="*/ 749300 h 749300"/>
                <a:gd name="connsiteX1" fmla="*/ 3441700 w 4368800"/>
                <a:gd name="connsiteY1" fmla="*/ 635000 h 749300"/>
                <a:gd name="connsiteX2" fmla="*/ 4279900 w 4368800"/>
                <a:gd name="connsiteY2" fmla="*/ 88900 h 749300"/>
                <a:gd name="connsiteX3" fmla="*/ 4368800 w 4368800"/>
                <a:gd name="connsiteY3" fmla="*/ 0 h 749300"/>
                <a:gd name="connsiteX4" fmla="*/ 12700 w 4368800"/>
                <a:gd name="connsiteY4" fmla="*/ 317500 h 749300"/>
                <a:gd name="connsiteX5" fmla="*/ 0 w 4368800"/>
                <a:gd name="connsiteY5" fmla="*/ 749300 h 749300"/>
                <a:gd name="connsiteX0-1" fmla="*/ 179 w 4356100"/>
                <a:gd name="connsiteY0-2" fmla="*/ 762179 h 762179"/>
                <a:gd name="connsiteX1-3" fmla="*/ 3429000 w 4356100"/>
                <a:gd name="connsiteY1-4" fmla="*/ 635000 h 762179"/>
                <a:gd name="connsiteX2-5" fmla="*/ 4267200 w 4356100"/>
                <a:gd name="connsiteY2-6" fmla="*/ 88900 h 762179"/>
                <a:gd name="connsiteX3-7" fmla="*/ 4356100 w 4356100"/>
                <a:gd name="connsiteY3-8" fmla="*/ 0 h 762179"/>
                <a:gd name="connsiteX4-9" fmla="*/ 0 w 4356100"/>
                <a:gd name="connsiteY4-10" fmla="*/ 317500 h 762179"/>
                <a:gd name="connsiteX5-11" fmla="*/ 179 w 4356100"/>
                <a:gd name="connsiteY5-12" fmla="*/ 762179 h 76217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4356100" h="762179">
                  <a:moveTo>
                    <a:pt x="179" y="762179"/>
                  </a:moveTo>
                  <a:lnTo>
                    <a:pt x="3429000" y="635000"/>
                  </a:lnTo>
                  <a:lnTo>
                    <a:pt x="4267200" y="88900"/>
                  </a:lnTo>
                  <a:lnTo>
                    <a:pt x="4356100" y="0"/>
                  </a:lnTo>
                  <a:lnTo>
                    <a:pt x="0" y="317500"/>
                  </a:lnTo>
                  <a:cubicBezTo>
                    <a:pt x="60" y="465726"/>
                    <a:pt x="119" y="613953"/>
                    <a:pt x="179" y="762179"/>
                  </a:cubicBezTo>
                  <a:close/>
                </a:path>
              </a:pathLst>
            </a:custGeom>
            <a:solidFill>
              <a:srgbClr val="C31C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9" name="任意多边形 8"/>
            <p:cNvSpPr/>
            <p:nvPr/>
          </p:nvSpPr>
          <p:spPr>
            <a:xfrm>
              <a:off x="0" y="3594100"/>
              <a:ext cx="4279901" cy="1447800"/>
            </a:xfrm>
            <a:custGeom>
              <a:avLst/>
              <a:gdLst>
                <a:gd name="connsiteX0" fmla="*/ 0 w 4356100"/>
                <a:gd name="connsiteY0" fmla="*/ 1219200 h 1447800"/>
                <a:gd name="connsiteX1" fmla="*/ 1981200 w 4356100"/>
                <a:gd name="connsiteY1" fmla="*/ 1447800 h 1447800"/>
                <a:gd name="connsiteX2" fmla="*/ 3352800 w 4356100"/>
                <a:gd name="connsiteY2" fmla="*/ 1244600 h 1447800"/>
                <a:gd name="connsiteX3" fmla="*/ 4356100 w 4356100"/>
                <a:gd name="connsiteY3" fmla="*/ 0 h 1447800"/>
                <a:gd name="connsiteX4" fmla="*/ 1879600 w 4356100"/>
                <a:gd name="connsiteY4" fmla="*/ 533400 h 1447800"/>
                <a:gd name="connsiteX5" fmla="*/ 50800 w 4356100"/>
                <a:gd name="connsiteY5" fmla="*/ 596900 h 1447800"/>
                <a:gd name="connsiteX6" fmla="*/ 0 w 4356100"/>
                <a:gd name="connsiteY6" fmla="*/ 1219200 h 1447800"/>
                <a:gd name="connsiteX0-1" fmla="*/ 0 w 4317463"/>
                <a:gd name="connsiteY0-2" fmla="*/ 1219200 h 1447800"/>
                <a:gd name="connsiteX1-3" fmla="*/ 1942563 w 4317463"/>
                <a:gd name="connsiteY1-4" fmla="*/ 1447800 h 1447800"/>
                <a:gd name="connsiteX2-5" fmla="*/ 3314163 w 4317463"/>
                <a:gd name="connsiteY2-6" fmla="*/ 1244600 h 1447800"/>
                <a:gd name="connsiteX3-7" fmla="*/ 4317463 w 4317463"/>
                <a:gd name="connsiteY3-8" fmla="*/ 0 h 1447800"/>
                <a:gd name="connsiteX4-9" fmla="*/ 1840963 w 4317463"/>
                <a:gd name="connsiteY4-10" fmla="*/ 533400 h 1447800"/>
                <a:gd name="connsiteX5-11" fmla="*/ 12163 w 4317463"/>
                <a:gd name="connsiteY5-12" fmla="*/ 596900 h 1447800"/>
                <a:gd name="connsiteX6-13" fmla="*/ 0 w 4317463"/>
                <a:gd name="connsiteY6-14" fmla="*/ 1219200 h 1447800"/>
                <a:gd name="connsiteX0-15" fmla="*/ 13595 w 4305300"/>
                <a:gd name="connsiteY0-16" fmla="*/ 1225640 h 1447800"/>
                <a:gd name="connsiteX1-17" fmla="*/ 1930400 w 4305300"/>
                <a:gd name="connsiteY1-18" fmla="*/ 1447800 h 1447800"/>
                <a:gd name="connsiteX2-19" fmla="*/ 3302000 w 4305300"/>
                <a:gd name="connsiteY2-20" fmla="*/ 1244600 h 1447800"/>
                <a:gd name="connsiteX3-21" fmla="*/ 4305300 w 4305300"/>
                <a:gd name="connsiteY3-22" fmla="*/ 0 h 1447800"/>
                <a:gd name="connsiteX4-23" fmla="*/ 1828800 w 4305300"/>
                <a:gd name="connsiteY4-24" fmla="*/ 533400 h 1447800"/>
                <a:gd name="connsiteX5-25" fmla="*/ 0 w 4305300"/>
                <a:gd name="connsiteY5-26" fmla="*/ 596900 h 1447800"/>
                <a:gd name="connsiteX6-27" fmla="*/ 13595 w 4305300"/>
                <a:gd name="connsiteY6-28" fmla="*/ 1225640 h 1447800"/>
                <a:gd name="connsiteX0-29" fmla="*/ 0 w 4291705"/>
                <a:gd name="connsiteY0-30" fmla="*/ 1225640 h 1447800"/>
                <a:gd name="connsiteX1-31" fmla="*/ 1916805 w 4291705"/>
                <a:gd name="connsiteY1-32" fmla="*/ 1447800 h 1447800"/>
                <a:gd name="connsiteX2-33" fmla="*/ 3288405 w 4291705"/>
                <a:gd name="connsiteY2-34" fmla="*/ 1244600 h 1447800"/>
                <a:gd name="connsiteX3-35" fmla="*/ 4291705 w 4291705"/>
                <a:gd name="connsiteY3-36" fmla="*/ 0 h 1447800"/>
                <a:gd name="connsiteX4-37" fmla="*/ 1815205 w 4291705"/>
                <a:gd name="connsiteY4-38" fmla="*/ 533400 h 1447800"/>
                <a:gd name="connsiteX5-39" fmla="*/ 12163 w 4291705"/>
                <a:gd name="connsiteY5-40" fmla="*/ 596900 h 1447800"/>
                <a:gd name="connsiteX6-41" fmla="*/ 0 w 4291705"/>
                <a:gd name="connsiteY6-42" fmla="*/ 1225640 h 1447800"/>
                <a:gd name="connsiteX0-43" fmla="*/ 0 w 4291705"/>
                <a:gd name="connsiteY0-44" fmla="*/ 1225640 h 1447800"/>
                <a:gd name="connsiteX1-45" fmla="*/ 1916805 w 4291705"/>
                <a:gd name="connsiteY1-46" fmla="*/ 1447800 h 1447800"/>
                <a:gd name="connsiteX2-47" fmla="*/ 3288405 w 4291705"/>
                <a:gd name="connsiteY2-48" fmla="*/ 1244600 h 1447800"/>
                <a:gd name="connsiteX3-49" fmla="*/ 4291705 w 4291705"/>
                <a:gd name="connsiteY3-50" fmla="*/ 0 h 1447800"/>
                <a:gd name="connsiteX4-51" fmla="*/ 1815205 w 4291705"/>
                <a:gd name="connsiteY4-52" fmla="*/ 533400 h 1447800"/>
                <a:gd name="connsiteX5-53" fmla="*/ 3590 w 4291705"/>
                <a:gd name="connsiteY5-54" fmla="*/ 605473 h 1447800"/>
                <a:gd name="connsiteX6-55" fmla="*/ 0 w 4291705"/>
                <a:gd name="connsiteY6-56" fmla="*/ 1225640 h 1447800"/>
                <a:gd name="connsiteX0-57" fmla="*/ 0 w 4291705"/>
                <a:gd name="connsiteY0-58" fmla="*/ 1225640 h 1447800"/>
                <a:gd name="connsiteX1-59" fmla="*/ 1916805 w 4291705"/>
                <a:gd name="connsiteY1-60" fmla="*/ 1447800 h 1447800"/>
                <a:gd name="connsiteX2-61" fmla="*/ 3288405 w 4291705"/>
                <a:gd name="connsiteY2-62" fmla="*/ 1244600 h 1447800"/>
                <a:gd name="connsiteX3-63" fmla="*/ 4291705 w 4291705"/>
                <a:gd name="connsiteY3-64" fmla="*/ 0 h 1447800"/>
                <a:gd name="connsiteX4-65" fmla="*/ 1815205 w 4291705"/>
                <a:gd name="connsiteY4-66" fmla="*/ 533400 h 1447800"/>
                <a:gd name="connsiteX5-67" fmla="*/ 724 w 4291705"/>
                <a:gd name="connsiteY5-68" fmla="*/ 605473 h 1447800"/>
                <a:gd name="connsiteX6-69" fmla="*/ 0 w 4291705"/>
                <a:gd name="connsiteY6-70" fmla="*/ 1225640 h 14478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</a:cxnLst>
              <a:rect l="l" t="t" r="r" b="b"/>
              <a:pathLst>
                <a:path w="4291705" h="1447800">
                  <a:moveTo>
                    <a:pt x="0" y="1225640"/>
                  </a:moveTo>
                  <a:lnTo>
                    <a:pt x="1916805" y="1447800"/>
                  </a:lnTo>
                  <a:lnTo>
                    <a:pt x="3288405" y="1244600"/>
                  </a:lnTo>
                  <a:lnTo>
                    <a:pt x="4291705" y="0"/>
                  </a:lnTo>
                  <a:lnTo>
                    <a:pt x="1815205" y="533400"/>
                  </a:lnTo>
                  <a:lnTo>
                    <a:pt x="724" y="605473"/>
                  </a:lnTo>
                  <a:cubicBezTo>
                    <a:pt x="-473" y="812195"/>
                    <a:pt x="1197" y="1018918"/>
                    <a:pt x="0" y="1225640"/>
                  </a:cubicBezTo>
                  <a:close/>
                </a:path>
              </a:pathLst>
            </a:custGeom>
            <a:solidFill>
              <a:srgbClr val="0384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" name="任意多边形 9"/>
            <p:cNvSpPr/>
            <p:nvPr/>
          </p:nvSpPr>
          <p:spPr>
            <a:xfrm>
              <a:off x="-792" y="5422899"/>
              <a:ext cx="2729064" cy="1443671"/>
            </a:xfrm>
            <a:custGeom>
              <a:avLst/>
              <a:gdLst>
                <a:gd name="connsiteX0" fmla="*/ 1054100 w 2730500"/>
                <a:gd name="connsiteY0" fmla="*/ 1447800 h 1460500"/>
                <a:gd name="connsiteX1" fmla="*/ 2730500 w 2730500"/>
                <a:gd name="connsiteY1" fmla="*/ 393700 h 1460500"/>
                <a:gd name="connsiteX2" fmla="*/ 0 w 2730500"/>
                <a:gd name="connsiteY2" fmla="*/ 0 h 1460500"/>
                <a:gd name="connsiteX3" fmla="*/ 12700 w 2730500"/>
                <a:gd name="connsiteY3" fmla="*/ 1460500 h 1460500"/>
                <a:gd name="connsiteX4" fmla="*/ 1054100 w 2730500"/>
                <a:gd name="connsiteY4" fmla="*/ 1447800 h 1460500"/>
                <a:gd name="connsiteX0-1" fmla="*/ 1054100 w 2730500"/>
                <a:gd name="connsiteY0-2" fmla="*/ 1447800 h 1460500"/>
                <a:gd name="connsiteX1-3" fmla="*/ 2730500 w 2730500"/>
                <a:gd name="connsiteY1-4" fmla="*/ 393700 h 1460500"/>
                <a:gd name="connsiteX2-5" fmla="*/ 0 w 2730500"/>
                <a:gd name="connsiteY2-6" fmla="*/ 0 h 1460500"/>
                <a:gd name="connsiteX3-7" fmla="*/ 738 w 2730500"/>
                <a:gd name="connsiteY3-8" fmla="*/ 1460500 h 1460500"/>
                <a:gd name="connsiteX4-9" fmla="*/ 1054100 w 2730500"/>
                <a:gd name="connsiteY4-10" fmla="*/ 1447800 h 1460500"/>
                <a:gd name="connsiteX0-11" fmla="*/ 1060539 w 2736939"/>
                <a:gd name="connsiteY0-12" fmla="*/ 1447800 h 1447800"/>
                <a:gd name="connsiteX1-13" fmla="*/ 2736939 w 2736939"/>
                <a:gd name="connsiteY1-14" fmla="*/ 393700 h 1447800"/>
                <a:gd name="connsiteX2-15" fmla="*/ 6439 w 2736939"/>
                <a:gd name="connsiteY2-16" fmla="*/ 0 h 1447800"/>
                <a:gd name="connsiteX3-17" fmla="*/ 0 w 2736939"/>
                <a:gd name="connsiteY3-18" fmla="*/ 1434307 h 1447800"/>
                <a:gd name="connsiteX4-19" fmla="*/ 1060539 w 2736939"/>
                <a:gd name="connsiteY4-20" fmla="*/ 1447800 h 1447800"/>
                <a:gd name="connsiteX0-21" fmla="*/ 1054288 w 2730688"/>
                <a:gd name="connsiteY0-22" fmla="*/ 1447800 h 1458120"/>
                <a:gd name="connsiteX1-23" fmla="*/ 2730688 w 2730688"/>
                <a:gd name="connsiteY1-24" fmla="*/ 393700 h 1458120"/>
                <a:gd name="connsiteX2-25" fmla="*/ 188 w 2730688"/>
                <a:gd name="connsiteY2-26" fmla="*/ 0 h 1458120"/>
                <a:gd name="connsiteX3-27" fmla="*/ 12889 w 2730688"/>
                <a:gd name="connsiteY3-28" fmla="*/ 1458120 h 1458120"/>
                <a:gd name="connsiteX4-29" fmla="*/ 1054288 w 2730688"/>
                <a:gd name="connsiteY4-30" fmla="*/ 1447800 h 1458120"/>
                <a:gd name="connsiteX0-31" fmla="*/ 1054288 w 2730688"/>
                <a:gd name="connsiteY0-32" fmla="*/ 1459706 h 1459706"/>
                <a:gd name="connsiteX1-33" fmla="*/ 2730688 w 2730688"/>
                <a:gd name="connsiteY1-34" fmla="*/ 393700 h 1459706"/>
                <a:gd name="connsiteX2-35" fmla="*/ 188 w 2730688"/>
                <a:gd name="connsiteY2-36" fmla="*/ 0 h 1459706"/>
                <a:gd name="connsiteX3-37" fmla="*/ 12889 w 2730688"/>
                <a:gd name="connsiteY3-38" fmla="*/ 1458120 h 1459706"/>
                <a:gd name="connsiteX4-39" fmla="*/ 1054288 w 2730688"/>
                <a:gd name="connsiteY4-40" fmla="*/ 1459706 h 1459706"/>
                <a:gd name="connsiteX0-41" fmla="*/ 1054814 w 2731214"/>
                <a:gd name="connsiteY0-42" fmla="*/ 1459706 h 1459706"/>
                <a:gd name="connsiteX1-43" fmla="*/ 2731214 w 2731214"/>
                <a:gd name="connsiteY1-44" fmla="*/ 393700 h 1459706"/>
                <a:gd name="connsiteX2-45" fmla="*/ 714 w 2731214"/>
                <a:gd name="connsiteY2-46" fmla="*/ 0 h 1459706"/>
                <a:gd name="connsiteX3-47" fmla="*/ 2 w 2731214"/>
                <a:gd name="connsiteY3-48" fmla="*/ 1453661 h 1459706"/>
                <a:gd name="connsiteX4-49" fmla="*/ 1054814 w 2731214"/>
                <a:gd name="connsiteY4-50" fmla="*/ 1459706 h 1459706"/>
                <a:gd name="connsiteX0-51" fmla="*/ 1058939 w 2735339"/>
                <a:gd name="connsiteY0-52" fmla="*/ 1459706 h 1459706"/>
                <a:gd name="connsiteX1-53" fmla="*/ 2735339 w 2735339"/>
                <a:gd name="connsiteY1-54" fmla="*/ 393700 h 1459706"/>
                <a:gd name="connsiteX2-55" fmla="*/ 367 w 2735339"/>
                <a:gd name="connsiteY2-56" fmla="*/ 0 h 1459706"/>
                <a:gd name="connsiteX3-57" fmla="*/ 4127 w 2735339"/>
                <a:gd name="connsiteY3-58" fmla="*/ 1453661 h 1459706"/>
                <a:gd name="connsiteX4-59" fmla="*/ 1058939 w 2735339"/>
                <a:gd name="connsiteY4-60" fmla="*/ 1459706 h 1459706"/>
                <a:gd name="connsiteX0-61" fmla="*/ 1058821 w 2735221"/>
                <a:gd name="connsiteY0-62" fmla="*/ 1459706 h 1459706"/>
                <a:gd name="connsiteX1-63" fmla="*/ 2735221 w 2735221"/>
                <a:gd name="connsiteY1-64" fmla="*/ 393700 h 1459706"/>
                <a:gd name="connsiteX2-65" fmla="*/ 249 w 2735221"/>
                <a:gd name="connsiteY2-66" fmla="*/ 0 h 1459706"/>
                <a:gd name="connsiteX3-67" fmla="*/ 8480 w 2735221"/>
                <a:gd name="connsiteY3-68" fmla="*/ 1444745 h 1459706"/>
                <a:gd name="connsiteX4-69" fmla="*/ 1058821 w 2735221"/>
                <a:gd name="connsiteY4-70" fmla="*/ 1459706 h 1459706"/>
                <a:gd name="connsiteX0-71" fmla="*/ 1059215 w 2735615"/>
                <a:gd name="connsiteY0-72" fmla="*/ 1459706 h 1459706"/>
                <a:gd name="connsiteX1-73" fmla="*/ 2735615 w 2735615"/>
                <a:gd name="connsiteY1-74" fmla="*/ 393700 h 1459706"/>
                <a:gd name="connsiteX2-75" fmla="*/ 643 w 2735615"/>
                <a:gd name="connsiteY2-76" fmla="*/ 0 h 1459706"/>
                <a:gd name="connsiteX3-77" fmla="*/ 439 w 2735615"/>
                <a:gd name="connsiteY3-78" fmla="*/ 1441942 h 1459706"/>
                <a:gd name="connsiteX4-79" fmla="*/ 1059215 w 2735615"/>
                <a:gd name="connsiteY4-80" fmla="*/ 1459706 h 1459706"/>
                <a:gd name="connsiteX0-81" fmla="*/ 1059216 w 2735615"/>
                <a:gd name="connsiteY0-82" fmla="*/ 1448493 h 1448493"/>
                <a:gd name="connsiteX1-83" fmla="*/ 2735615 w 2735615"/>
                <a:gd name="connsiteY1-84" fmla="*/ 393700 h 1448493"/>
                <a:gd name="connsiteX2-85" fmla="*/ 643 w 2735615"/>
                <a:gd name="connsiteY2-86" fmla="*/ 0 h 1448493"/>
                <a:gd name="connsiteX3-87" fmla="*/ 439 w 2735615"/>
                <a:gd name="connsiteY3-88" fmla="*/ 1441942 h 1448493"/>
                <a:gd name="connsiteX4-89" fmla="*/ 1059216 w 2735615"/>
                <a:gd name="connsiteY4-90" fmla="*/ 1448493 h 1448493"/>
                <a:gd name="connsiteX0-91" fmla="*/ 1064840 w 2735615"/>
                <a:gd name="connsiteY0-92" fmla="*/ 1442886 h 1442886"/>
                <a:gd name="connsiteX1-93" fmla="*/ 2735615 w 2735615"/>
                <a:gd name="connsiteY1-94" fmla="*/ 393700 h 1442886"/>
                <a:gd name="connsiteX2-95" fmla="*/ 643 w 2735615"/>
                <a:gd name="connsiteY2-96" fmla="*/ 0 h 1442886"/>
                <a:gd name="connsiteX3-97" fmla="*/ 439 w 2735615"/>
                <a:gd name="connsiteY3-98" fmla="*/ 1441942 h 1442886"/>
                <a:gd name="connsiteX4-99" fmla="*/ 1064840 w 2735615"/>
                <a:gd name="connsiteY4-100" fmla="*/ 1442886 h 144288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2735615" h="1442886">
                  <a:moveTo>
                    <a:pt x="1064840" y="1442886"/>
                  </a:moveTo>
                  <a:lnTo>
                    <a:pt x="2735615" y="393700"/>
                  </a:lnTo>
                  <a:lnTo>
                    <a:pt x="643" y="0"/>
                  </a:lnTo>
                  <a:cubicBezTo>
                    <a:pt x="-1503" y="478102"/>
                    <a:pt x="2585" y="963840"/>
                    <a:pt x="439" y="1441942"/>
                  </a:cubicBezTo>
                  <a:lnTo>
                    <a:pt x="1064840" y="1442886"/>
                  </a:lnTo>
                  <a:close/>
                </a:path>
              </a:pathLst>
            </a:custGeom>
            <a:solidFill>
              <a:srgbClr val="000D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1" name="任意多边形 10"/>
            <p:cNvSpPr/>
            <p:nvPr/>
          </p:nvSpPr>
          <p:spPr>
            <a:xfrm>
              <a:off x="0" y="4756329"/>
              <a:ext cx="3302000" cy="863600"/>
            </a:xfrm>
            <a:custGeom>
              <a:avLst/>
              <a:gdLst>
                <a:gd name="connsiteX0" fmla="*/ 12700 w 3340100"/>
                <a:gd name="connsiteY0" fmla="*/ 749300 h 863600"/>
                <a:gd name="connsiteX1" fmla="*/ 1460500 w 3340100"/>
                <a:gd name="connsiteY1" fmla="*/ 863600 h 863600"/>
                <a:gd name="connsiteX2" fmla="*/ 2832100 w 3340100"/>
                <a:gd name="connsiteY2" fmla="*/ 711200 h 863600"/>
                <a:gd name="connsiteX3" fmla="*/ 3340100 w 3340100"/>
                <a:gd name="connsiteY3" fmla="*/ 63500 h 863600"/>
                <a:gd name="connsiteX4" fmla="*/ 584200 w 3340100"/>
                <a:gd name="connsiteY4" fmla="*/ 76200 h 863600"/>
                <a:gd name="connsiteX5" fmla="*/ 0 w 3340100"/>
                <a:gd name="connsiteY5" fmla="*/ 0 h 863600"/>
                <a:gd name="connsiteX6" fmla="*/ 12700 w 3340100"/>
                <a:gd name="connsiteY6" fmla="*/ 749300 h 863600"/>
                <a:gd name="connsiteX0-1" fmla="*/ 25579 w 3340100"/>
                <a:gd name="connsiteY0-2" fmla="*/ 755739 h 863600"/>
                <a:gd name="connsiteX1-3" fmla="*/ 1460500 w 3340100"/>
                <a:gd name="connsiteY1-4" fmla="*/ 863600 h 863600"/>
                <a:gd name="connsiteX2-5" fmla="*/ 2832100 w 3340100"/>
                <a:gd name="connsiteY2-6" fmla="*/ 711200 h 863600"/>
                <a:gd name="connsiteX3-7" fmla="*/ 3340100 w 3340100"/>
                <a:gd name="connsiteY3-8" fmla="*/ 63500 h 863600"/>
                <a:gd name="connsiteX4-9" fmla="*/ 584200 w 3340100"/>
                <a:gd name="connsiteY4-10" fmla="*/ 76200 h 863600"/>
                <a:gd name="connsiteX5-11" fmla="*/ 0 w 3340100"/>
                <a:gd name="connsiteY5-12" fmla="*/ 0 h 863600"/>
                <a:gd name="connsiteX6-13" fmla="*/ 25579 w 3340100"/>
                <a:gd name="connsiteY6-14" fmla="*/ 755739 h 863600"/>
                <a:gd name="connsiteX0-15" fmla="*/ 0 w 3314521"/>
                <a:gd name="connsiteY0-16" fmla="*/ 755739 h 863600"/>
                <a:gd name="connsiteX1-17" fmla="*/ 1434921 w 3314521"/>
                <a:gd name="connsiteY1-18" fmla="*/ 863600 h 863600"/>
                <a:gd name="connsiteX2-19" fmla="*/ 2806521 w 3314521"/>
                <a:gd name="connsiteY2-20" fmla="*/ 711200 h 863600"/>
                <a:gd name="connsiteX3-21" fmla="*/ 3314521 w 3314521"/>
                <a:gd name="connsiteY3-22" fmla="*/ 63500 h 863600"/>
                <a:gd name="connsiteX4-23" fmla="*/ 558621 w 3314521"/>
                <a:gd name="connsiteY4-24" fmla="*/ 76200 h 863600"/>
                <a:gd name="connsiteX5-25" fmla="*/ 179 w 3314521"/>
                <a:gd name="connsiteY5-26" fmla="*/ 0 h 863600"/>
                <a:gd name="connsiteX6-27" fmla="*/ 0 w 3314521"/>
                <a:gd name="connsiteY6-28" fmla="*/ 755739 h 8636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</a:cxnLst>
              <a:rect l="l" t="t" r="r" b="b"/>
              <a:pathLst>
                <a:path w="3314521" h="863600">
                  <a:moveTo>
                    <a:pt x="0" y="755739"/>
                  </a:moveTo>
                  <a:lnTo>
                    <a:pt x="1434921" y="863600"/>
                  </a:lnTo>
                  <a:lnTo>
                    <a:pt x="2806521" y="711200"/>
                  </a:lnTo>
                  <a:lnTo>
                    <a:pt x="3314521" y="63500"/>
                  </a:lnTo>
                  <a:lnTo>
                    <a:pt x="558621" y="76200"/>
                  </a:lnTo>
                  <a:lnTo>
                    <a:pt x="179" y="0"/>
                  </a:lnTo>
                  <a:cubicBezTo>
                    <a:pt x="119" y="251913"/>
                    <a:pt x="60" y="503826"/>
                    <a:pt x="0" y="755739"/>
                  </a:cubicBezTo>
                  <a:close/>
                </a:path>
              </a:pathLst>
            </a:custGeom>
            <a:solidFill>
              <a:srgbClr val="0944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08329" y="1757864"/>
            <a:ext cx="7545471" cy="2852737"/>
          </a:xfrm>
        </p:spPr>
        <p:txBody>
          <a:bodyPr anchor="b"/>
          <a:lstStyle>
            <a:lvl1pPr>
              <a:defRPr sz="6000"/>
            </a:lvl1pPr>
          </a:lstStyle>
          <a:p>
            <a:pPr fontAlgn="auto"/>
            <a:r>
              <a:rPr lang="zh-CN" altLang="en-US" strike="noStrike" noProof="1" dirty="0" smtClean="0">
                <a:sym typeface="+mn-ea"/>
              </a:rPr>
              <a:t>Click to edit Master title style</a:t>
            </a:r>
            <a:endParaRPr lang="zh-CN" altLang="en-US" strike="noStrike" noProof="1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3808329" y="4637589"/>
            <a:ext cx="7545471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2">
                    <a:lumMod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auto"/>
            <a:r>
              <a:rPr lang="zh-CN" altLang="en-US" strike="noStrike" noProof="1" dirty="0" smtClean="0">
                <a:sym typeface="+mn-ea"/>
              </a:rPr>
              <a:t>Click to edit Master title style</a:t>
            </a:r>
            <a:endParaRPr lang="zh-CN" altLang="en-US" strike="noStrike" noProof="1" smtClean="0"/>
          </a:p>
        </p:txBody>
      </p:sp>
      <p:sp>
        <p:nvSpPr>
          <p:cNvPr id="12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3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4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2A8D2A4B-6B55-4738-B7E3-8F0F6C09A17B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98" name="组合 6"/>
          <p:cNvGrpSpPr/>
          <p:nvPr userDrawn="1"/>
        </p:nvGrpSpPr>
        <p:grpSpPr>
          <a:xfrm>
            <a:off x="0" y="0"/>
            <a:ext cx="12192000" cy="114300"/>
            <a:chOff x="-1" y="-2"/>
            <a:chExt cx="12192001" cy="177802"/>
          </a:xfrm>
        </p:grpSpPr>
        <p:sp>
          <p:nvSpPr>
            <p:cNvPr id="8" name="矩形 7"/>
            <p:cNvSpPr/>
            <p:nvPr/>
          </p:nvSpPr>
          <p:spPr>
            <a:xfrm>
              <a:off x="-1" y="-2"/>
              <a:ext cx="12192001" cy="177802"/>
            </a:xfrm>
            <a:prstGeom prst="rect">
              <a:avLst/>
            </a:prstGeom>
            <a:solidFill>
              <a:srgbClr val="BA63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9" name="流程图: 手动输入 8"/>
            <p:cNvSpPr/>
            <p:nvPr/>
          </p:nvSpPr>
          <p:spPr>
            <a:xfrm rot="16200000" flipV="1">
              <a:off x="406400" y="-406402"/>
              <a:ext cx="177799" cy="990601"/>
            </a:xfrm>
            <a:prstGeom prst="flowChartManualInput">
              <a:avLst/>
            </a:prstGeom>
            <a:solidFill>
              <a:srgbClr val="0384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/>
            <a:r>
              <a:rPr lang="zh-CN" altLang="en-US" strike="noStrike" noProof="1" dirty="0" smtClean="0">
                <a:sym typeface="+mn-ea"/>
              </a:rPr>
              <a:t>Click to edit Master title style</a:t>
            </a:r>
            <a:endParaRPr lang="zh-CN" altLang="en-US" strike="noStrike" noProof="1"/>
          </a:p>
        </p:txBody>
      </p:sp>
      <p:sp>
        <p:nvSpPr>
          <p:cNvPr id="10" name="日期占位符 2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页脚占位符 3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灯片编号占位符 4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2A8D2A4B-6B55-4738-B7E3-8F0F6C09A17B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5" Type="http://schemas.openxmlformats.org/officeDocument/2006/relationships/theme" Target="../theme/theme1.xml"/><Relationship Id="rId4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1026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lvl="0"/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1027" name="文本占位符 2"/>
          <p:cNvSpPr>
            <a:spLocks noGrp="1"/>
          </p:cNvSpPr>
          <p:nvPr>
            <p:ph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/>
            <a:r>
              <a:rPr lang="zh-CN" altLang="en-US" dirty="0"/>
              <a:t>Click to edit Master text style</a:t>
            </a:r>
            <a:endParaRPr lang="zh-CN" altLang="en-US" dirty="0"/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2A8D2A4B-6B55-4738-B7E3-8F0F6C09A17B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6.png"/><Relationship Id="rId3" Type="http://schemas.openxmlformats.org/officeDocument/2006/relationships/tags" Target="../tags/tag3.xml"/><Relationship Id="rId2" Type="http://schemas.microsoft.com/office/2007/relationships/media" Target="../media/media3.mp4"/><Relationship Id="rId1" Type="http://schemas.openxmlformats.org/officeDocument/2006/relationships/video" Target="../media/media3.mp4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jpeg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5.png"/><Relationship Id="rId3" Type="http://schemas.openxmlformats.org/officeDocument/2006/relationships/tags" Target="../tags/tag1.xml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3" Type="http://schemas.openxmlformats.org/officeDocument/2006/relationships/tags" Target="../tags/tag2.xml"/><Relationship Id="rId2" Type="http://schemas.microsoft.com/office/2007/relationships/media" Target="../media/media2.mp4"/><Relationship Id="rId1" Type="http://schemas.openxmlformats.org/officeDocument/2006/relationships/video" Target="../media/media2.mp4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841750" y="2346960"/>
            <a:ext cx="8350250" cy="238760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6000" b="1" i="0" u="none" strike="noStrike" kern="1200" cap="none" spc="0" normalizeH="0" baseline="0" noProof="0" dirty="0">
                <a:ln>
                  <a:noFill/>
                </a:ln>
                <a:solidFill>
                  <a:srgbClr val="BA636E"/>
                </a:solidFill>
                <a:effectLst/>
                <a:uLnTx/>
                <a:uFillTx/>
                <a:latin typeface="Arial" panose="020B0604020202020204" pitchFamily="34" charset="0"/>
                <a:ea typeface="Kozuka Gothic Pr6N H" pitchFamily="34" charset="-128"/>
                <a:cs typeface="Arial" panose="020B0604020202020204" pitchFamily="34" charset="0"/>
              </a:rPr>
              <a:t>WebSite-Presentation</a:t>
            </a:r>
            <a:r>
              <a:rPr kumimoji="0" lang="en-US" altLang="zh-CN" sz="6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Kozuka Gothic Pr6N H" pitchFamily="34" charset="-128"/>
                <a:cs typeface="Arial" panose="020B0604020202020204" pitchFamily="34" charset="0"/>
              </a:rPr>
              <a:t>        The Precise Range       (e-commerce)</a:t>
            </a:r>
            <a:endParaRPr kumimoji="0" lang="zh-CN" altLang="en-US" sz="60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3" name="Subtitle 2"/>
          <p:cNvSpPr/>
          <p:nvPr>
            <p:ph type="subTitle" idx="1"/>
          </p:nvPr>
        </p:nvSpPr>
        <p:spPr/>
        <p:txBody>
          <a:bodyPr/>
          <a:p>
            <a:r>
              <a:rPr lang="en-US"/>
              <a:t>Submitted by: ROHIT DABAS</a:t>
            </a:r>
            <a:endParaRPr lang="en-US"/>
          </a:p>
          <a:p>
            <a:r>
              <a:rPr lang="en-US"/>
              <a:t>BCA-B, 1ST SAM</a:t>
            </a:r>
            <a:endParaRPr lang="en-US"/>
          </a:p>
          <a:p>
            <a:r>
              <a:rPr lang="en-US"/>
              <a:t>ROLL. NO. 229071</a:t>
            </a:r>
            <a:endParaRPr lang="en-US"/>
          </a:p>
        </p:txBody>
      </p:sp>
      <p:pic>
        <p:nvPicPr>
          <p:cNvPr id="4" name="Picture 3" descr="images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18600" y="158115"/>
            <a:ext cx="2609215" cy="225996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005" y="0"/>
            <a:ext cx="7545705" cy="702310"/>
          </a:xfrm>
        </p:spPr>
        <p:txBody>
          <a:bodyPr vert="horz" lIns="91440" tIns="45720" rIns="91440" bIns="45720" rtlCol="0" anchor="b"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website</a:t>
            </a: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highlight>
                  <a:srgbClr val="C0C0C0"/>
                </a:highlight>
                <a:uLnTx/>
                <a:uFillTx/>
                <a:latin typeface="+mj-lt"/>
                <a:ea typeface="+mj-ea"/>
                <a:cs typeface="+mj-cs"/>
              </a:rPr>
              <a:t>Section</a:t>
            </a: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:LOW </a:t>
            </a:r>
            <a:endParaRPr kumimoji="0" lang="en-US" altLang="zh-CN" sz="36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1" name="Text Box 10"/>
          <p:cNvSpPr txBox="1"/>
          <p:nvPr/>
        </p:nvSpPr>
        <p:spPr>
          <a:xfrm>
            <a:off x="6390005" y="105410"/>
            <a:ext cx="4392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Input types</a:t>
            </a:r>
            <a:endParaRPr lang="en-US"/>
          </a:p>
        </p:txBody>
      </p:sp>
      <p:pic>
        <p:nvPicPr>
          <p:cNvPr id="8" name="Picture 7" descr="SHOP DIV WEB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844550"/>
            <a:ext cx="12192000" cy="56769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005" y="0"/>
            <a:ext cx="7545705" cy="702310"/>
          </a:xfrm>
        </p:spPr>
        <p:txBody>
          <a:bodyPr vert="horz" lIns="91440" tIns="45720" rIns="91440" bIns="45720" rtlCol="0" anchor="b"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website</a:t>
            </a: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highlight>
                  <a:srgbClr val="C0C0C0"/>
                </a:highlight>
                <a:uLnTx/>
                <a:uFillTx/>
                <a:latin typeface="+mj-lt"/>
                <a:ea typeface="+mj-ea"/>
                <a:cs typeface="+mj-cs"/>
              </a:rPr>
              <a:t>Section</a:t>
            </a: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:LOW </a:t>
            </a:r>
            <a:endParaRPr kumimoji="0" lang="en-US" altLang="zh-CN" sz="36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3" name="Picture 2" descr="LICENCE WEB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980440"/>
            <a:ext cx="12192000" cy="489712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005" y="0"/>
            <a:ext cx="7545705" cy="702310"/>
          </a:xfrm>
        </p:spPr>
        <p:txBody>
          <a:bodyPr vert="horz" lIns="91440" tIns="45720" rIns="91440" bIns="45720" rtlCol="0" anchor="b"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website</a:t>
            </a: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highlight>
                  <a:srgbClr val="C0C0C0"/>
                </a:highlight>
                <a:uLnTx/>
                <a:uFillTx/>
                <a:latin typeface="+mj-lt"/>
                <a:ea typeface="+mj-ea"/>
                <a:cs typeface="+mj-cs"/>
              </a:rPr>
              <a:t>Section</a:t>
            </a: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:</a:t>
            </a: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highlight>
                  <a:srgbClr val="FFFF00"/>
                </a:highlight>
                <a:uLnTx/>
                <a:uFillTx/>
                <a:latin typeface="+mj-lt"/>
                <a:ea typeface="+mj-ea"/>
                <a:cs typeface="+mj-cs"/>
              </a:rPr>
              <a:t>BOTTOM</a:t>
            </a:r>
            <a:endParaRPr kumimoji="0" lang="en-US" altLang="zh-CN" sz="36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highlight>
                <a:srgbClr val="FFFF00"/>
              </a:highligh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1" name="Text Box 10"/>
          <p:cNvSpPr txBox="1"/>
          <p:nvPr/>
        </p:nvSpPr>
        <p:spPr>
          <a:xfrm>
            <a:off x="6390005" y="105410"/>
            <a:ext cx="4392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Animation property</a:t>
            </a:r>
            <a:endParaRPr lang="en-US"/>
          </a:p>
        </p:txBody>
      </p:sp>
      <p:pic>
        <p:nvPicPr>
          <p:cNvPr id="3" name="Picture 2" descr="ANIME WEB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7005" y="962025"/>
            <a:ext cx="10489565" cy="2333625"/>
          </a:xfrm>
          <a:prstGeom prst="rect">
            <a:avLst/>
          </a:prstGeom>
        </p:spPr>
      </p:pic>
      <p:pic>
        <p:nvPicPr>
          <p:cNvPr id="5" name="Picture 4" descr="ANIMEDIV HTML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005" y="3296285"/>
            <a:ext cx="5609590" cy="2757170"/>
          </a:xfrm>
          <a:prstGeom prst="rect">
            <a:avLst/>
          </a:prstGeom>
        </p:spPr>
      </p:pic>
      <p:pic>
        <p:nvPicPr>
          <p:cNvPr id="6" name="Picture 5" descr="ANIME DIV CSS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0985" y="596900"/>
            <a:ext cx="4625340" cy="6141720"/>
          </a:xfrm>
          <a:prstGeom prst="rect">
            <a:avLst/>
          </a:prstGeom>
        </p:spPr>
      </p:pic>
      <p:sp>
        <p:nvSpPr>
          <p:cNvPr id="10" name="Text Box 9"/>
          <p:cNvSpPr txBox="1"/>
          <p:nvPr/>
        </p:nvSpPr>
        <p:spPr>
          <a:xfrm>
            <a:off x="5723890" y="3665220"/>
            <a:ext cx="2252345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3200"/>
              <a:t>&lt;---IMG</a:t>
            </a:r>
            <a:endParaRPr lang="en-US" sz="3200"/>
          </a:p>
          <a:p>
            <a:r>
              <a:rPr lang="en-US" sz="3200"/>
              <a:t>       CSS----&gt;</a:t>
            </a:r>
            <a:endParaRPr lang="en-US" sz="32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005" y="0"/>
            <a:ext cx="7545705" cy="702310"/>
          </a:xfrm>
        </p:spPr>
        <p:txBody>
          <a:bodyPr vert="horz" lIns="91440" tIns="45720" rIns="91440" bIns="45720" rtlCol="0" anchor="b"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website</a:t>
            </a: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highlight>
                  <a:srgbClr val="C0C0C0"/>
                </a:highlight>
                <a:uLnTx/>
                <a:uFillTx/>
                <a:latin typeface="+mj-lt"/>
                <a:ea typeface="+mj-ea"/>
                <a:cs typeface="+mj-cs"/>
              </a:rPr>
              <a:t>Section</a:t>
            </a: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:</a:t>
            </a: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highlight>
                  <a:srgbClr val="FFFF00"/>
                </a:highlight>
                <a:uLnTx/>
                <a:uFillTx/>
                <a:latin typeface="+mj-lt"/>
                <a:ea typeface="+mj-ea"/>
                <a:cs typeface="+mj-cs"/>
              </a:rPr>
              <a:t>BOTTOM preview</a:t>
            </a:r>
            <a:endParaRPr kumimoji="0" lang="en-US" altLang="zh-CN" sz="36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highlight>
                <a:srgbClr val="FFFF00"/>
              </a:highlight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4" name="anim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036955" y="776605"/>
            <a:ext cx="10332085" cy="57797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377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0">
              <p:cMediaNode>
                <p:cTn id="7" repeatCount="indefinite" fill="remove" display="1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ctrTitle"/>
          </p:nvPr>
        </p:nvSpPr>
        <p:spPr>
          <a:xfrm>
            <a:off x="4411663" y="2366963"/>
            <a:ext cx="6940550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6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j-lt"/>
                <a:ea typeface="Kozuka Gothic Pr6N H" pitchFamily="34" charset="-128"/>
                <a:cs typeface="Arial" panose="020B0604020202020204" pitchFamily="34" charset="0"/>
              </a:rPr>
              <a:t>THANKS </a:t>
            </a:r>
            <a:br>
              <a:rPr kumimoji="0" lang="en-US" altLang="zh-CN" sz="66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j-lt"/>
                <a:ea typeface="Kozuka Gothic Pr6N H" pitchFamily="34" charset="-128"/>
                <a:cs typeface="Arial" panose="020B0604020202020204" pitchFamily="34" charset="0"/>
              </a:rPr>
            </a:br>
            <a:r>
              <a:rPr kumimoji="0" lang="en-US" altLang="zh-CN" sz="6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j-lt"/>
                <a:ea typeface="Kozuka Gothic Pr6N H" pitchFamily="34" charset="-128"/>
                <a:cs typeface="Arial" panose="020B0604020202020204" pitchFamily="34" charset="0"/>
              </a:rPr>
              <a:t>FOR </a:t>
            </a:r>
            <a:r>
              <a:rPr kumimoji="0" lang="en-US" altLang="zh-CN" sz="6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WATCHING</a:t>
            </a:r>
            <a:endParaRPr kumimoji="0" lang="zh-CN" altLang="en-US" sz="6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48285" y="140970"/>
            <a:ext cx="7545705" cy="1021715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60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website</a:t>
            </a:r>
            <a:r>
              <a:rPr kumimoji="0" lang="en-US" altLang="zh-CN" sz="60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0" lang="en-US" altLang="zh-CN" sz="60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highlight>
                  <a:srgbClr val="C0C0C0"/>
                </a:highlight>
                <a:uLnTx/>
                <a:uFillTx/>
                <a:latin typeface="+mj-lt"/>
                <a:ea typeface="+mj-ea"/>
                <a:cs typeface="+mj-cs"/>
              </a:rPr>
              <a:t>Section</a:t>
            </a:r>
            <a:r>
              <a:rPr kumimoji="0" lang="en-US" altLang="zh-CN" sz="60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:</a:t>
            </a:r>
            <a:r>
              <a:rPr kumimoji="0" lang="en-US" altLang="zh-CN" sz="60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TOP</a:t>
            </a:r>
            <a:endParaRPr kumimoji="0" lang="en-US" altLang="zh-CN" sz="60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0" name="Text Box 9"/>
          <p:cNvSpPr txBox="1"/>
          <p:nvPr/>
        </p:nvSpPr>
        <p:spPr>
          <a:xfrm>
            <a:off x="4604385" y="1162685"/>
            <a:ext cx="2252345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3200"/>
              <a:t>&lt;---IMG</a:t>
            </a:r>
            <a:endParaRPr lang="en-US" sz="3200"/>
          </a:p>
          <a:p>
            <a:r>
              <a:rPr lang="en-US" sz="3200"/>
              <a:t>       CSS----&gt;</a:t>
            </a:r>
            <a:endParaRPr lang="en-US" sz="3200"/>
          </a:p>
        </p:txBody>
      </p:sp>
      <p:sp>
        <p:nvSpPr>
          <p:cNvPr id="11" name="Text Box 10"/>
          <p:cNvSpPr txBox="1"/>
          <p:nvPr/>
        </p:nvSpPr>
        <p:spPr>
          <a:xfrm>
            <a:off x="7576185" y="460375"/>
            <a:ext cx="4392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BODY</a:t>
            </a:r>
            <a:endParaRPr lang="en-US"/>
          </a:p>
        </p:txBody>
      </p:sp>
      <p:pic>
        <p:nvPicPr>
          <p:cNvPr id="3" name="Picture 2" descr="BODY CSS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53430" y="3016885"/>
            <a:ext cx="6367145" cy="3241040"/>
          </a:xfrm>
          <a:prstGeom prst="rect">
            <a:avLst/>
          </a:prstGeom>
        </p:spPr>
      </p:pic>
      <p:pic>
        <p:nvPicPr>
          <p:cNvPr id="4" name="Picture 3" descr="cam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" y="3011805"/>
            <a:ext cx="5770880" cy="324612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48285" y="140970"/>
            <a:ext cx="7545705" cy="1021715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60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website</a:t>
            </a:r>
            <a:r>
              <a:rPr kumimoji="0" lang="en-US" altLang="zh-CN" sz="60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0" lang="en-US" altLang="zh-CN" sz="60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highlight>
                  <a:srgbClr val="C0C0C0"/>
                </a:highlight>
                <a:uLnTx/>
                <a:uFillTx/>
                <a:latin typeface="+mj-lt"/>
                <a:ea typeface="+mj-ea"/>
                <a:cs typeface="+mj-cs"/>
              </a:rPr>
              <a:t>Section</a:t>
            </a:r>
            <a:r>
              <a:rPr kumimoji="0" lang="en-US" altLang="zh-CN" sz="60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:</a:t>
            </a:r>
            <a:r>
              <a:rPr kumimoji="0" lang="en-US" altLang="zh-CN" sz="60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TOP</a:t>
            </a:r>
            <a:endParaRPr kumimoji="0" lang="en-US" altLang="zh-CN" sz="60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 descr="NAV AND SEARCH WEB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090295"/>
            <a:ext cx="12192000" cy="1776730"/>
          </a:xfrm>
          <a:prstGeom prst="rect">
            <a:avLst/>
          </a:prstGeom>
        </p:spPr>
      </p:pic>
      <p:pic>
        <p:nvPicPr>
          <p:cNvPr id="6" name="Picture 5" descr="NAVDIV HTML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67025"/>
            <a:ext cx="3554095" cy="3990975"/>
          </a:xfrm>
          <a:prstGeom prst="rect">
            <a:avLst/>
          </a:prstGeom>
        </p:spPr>
      </p:pic>
      <p:pic>
        <p:nvPicPr>
          <p:cNvPr id="7" name="Picture 6" descr="NAV CSS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6145" y="2867025"/>
            <a:ext cx="3693795" cy="3990975"/>
          </a:xfrm>
          <a:prstGeom prst="rect">
            <a:avLst/>
          </a:prstGeom>
        </p:spPr>
      </p:pic>
      <p:pic>
        <p:nvPicPr>
          <p:cNvPr id="8" name="Picture 7" descr="NAV CSS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61220" y="2867025"/>
            <a:ext cx="1981200" cy="3352800"/>
          </a:xfrm>
          <a:prstGeom prst="rect">
            <a:avLst/>
          </a:prstGeom>
        </p:spPr>
      </p:pic>
      <p:sp>
        <p:nvSpPr>
          <p:cNvPr id="10" name="Text Box 9"/>
          <p:cNvSpPr txBox="1"/>
          <p:nvPr/>
        </p:nvSpPr>
        <p:spPr>
          <a:xfrm>
            <a:off x="3609975" y="3827780"/>
            <a:ext cx="2252345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3200"/>
              <a:t>&lt;---HTML</a:t>
            </a:r>
            <a:endParaRPr lang="en-US" sz="3200"/>
          </a:p>
          <a:p>
            <a:r>
              <a:rPr lang="en-US" sz="3200"/>
              <a:t>       CSS----&gt;</a:t>
            </a:r>
            <a:endParaRPr lang="en-US" sz="3200"/>
          </a:p>
        </p:txBody>
      </p:sp>
      <p:sp>
        <p:nvSpPr>
          <p:cNvPr id="11" name="Text Box 10"/>
          <p:cNvSpPr txBox="1"/>
          <p:nvPr/>
        </p:nvSpPr>
        <p:spPr>
          <a:xfrm>
            <a:off x="7576185" y="460375"/>
            <a:ext cx="4392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Navigation bar,Logo,Search Bars,Nav bg</a:t>
            </a:r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48285" y="36195"/>
            <a:ext cx="3945890" cy="688340"/>
          </a:xfrm>
        </p:spPr>
        <p:txBody>
          <a:bodyPr vert="horz" lIns="91440" tIns="45720" rIns="91440" bIns="45720" rtlCol="0" anchor="b"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website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highlight>
                  <a:srgbClr val="C0C0C0"/>
                </a:highlight>
                <a:uLnTx/>
                <a:uFillTx/>
                <a:latin typeface="+mj-lt"/>
                <a:ea typeface="+mj-ea"/>
                <a:cs typeface="+mj-cs"/>
              </a:rPr>
              <a:t>Section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: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MID</a:t>
            </a:r>
            <a:endParaRPr kumimoji="0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0" name="Text Box 9"/>
          <p:cNvSpPr txBox="1"/>
          <p:nvPr/>
        </p:nvSpPr>
        <p:spPr>
          <a:xfrm>
            <a:off x="3851910" y="3888740"/>
            <a:ext cx="1998980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3200"/>
              <a:t>&lt;---HTML</a:t>
            </a:r>
            <a:endParaRPr lang="en-US" sz="3200"/>
          </a:p>
          <a:p>
            <a:r>
              <a:rPr lang="en-US" sz="3200"/>
              <a:t>       CSS---&gt;</a:t>
            </a:r>
            <a:endParaRPr lang="en-US" sz="3200"/>
          </a:p>
        </p:txBody>
      </p:sp>
      <p:sp>
        <p:nvSpPr>
          <p:cNvPr id="11" name="Text Box 10"/>
          <p:cNvSpPr txBox="1"/>
          <p:nvPr/>
        </p:nvSpPr>
        <p:spPr>
          <a:xfrm>
            <a:off x="4442460" y="196215"/>
            <a:ext cx="4392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Image div,Buttons,Transition</a:t>
            </a:r>
            <a:endParaRPr lang="en-US"/>
          </a:p>
        </p:txBody>
      </p:sp>
      <p:pic>
        <p:nvPicPr>
          <p:cNvPr id="3" name="Picture 2" descr="ARMS DIV WEB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8810" y="652780"/>
            <a:ext cx="10457815" cy="2214245"/>
          </a:xfrm>
          <a:prstGeom prst="rect">
            <a:avLst/>
          </a:prstGeom>
        </p:spPr>
      </p:pic>
      <p:pic>
        <p:nvPicPr>
          <p:cNvPr id="4" name="Picture 3" descr="RIFELDIV HTML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" y="3148965"/>
            <a:ext cx="3738245" cy="3602355"/>
          </a:xfrm>
          <a:prstGeom prst="rect">
            <a:avLst/>
          </a:prstGeom>
        </p:spPr>
      </p:pic>
      <p:pic>
        <p:nvPicPr>
          <p:cNvPr id="9" name="Picture 8" descr="RIFEL CSS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4555" y="2856865"/>
            <a:ext cx="2486660" cy="3990975"/>
          </a:xfrm>
          <a:prstGeom prst="rect">
            <a:avLst/>
          </a:prstGeom>
        </p:spPr>
      </p:pic>
      <p:pic>
        <p:nvPicPr>
          <p:cNvPr id="12" name="Picture 11" descr="RIFELSUB DIV CSS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06815" y="2846070"/>
            <a:ext cx="2426970" cy="401193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48285" y="140970"/>
            <a:ext cx="7545705" cy="1021715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60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website</a:t>
            </a:r>
            <a:r>
              <a:rPr kumimoji="0" lang="en-US" altLang="zh-CN" sz="60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0" lang="en-US" altLang="zh-CN" sz="60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highlight>
                  <a:srgbClr val="C0C0C0"/>
                </a:highlight>
                <a:uLnTx/>
                <a:uFillTx/>
                <a:latin typeface="+mj-lt"/>
                <a:ea typeface="+mj-ea"/>
                <a:cs typeface="+mj-cs"/>
              </a:rPr>
              <a:t>Section</a:t>
            </a:r>
            <a:r>
              <a:rPr kumimoji="0" lang="en-US" altLang="zh-CN" sz="60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:</a:t>
            </a:r>
            <a:r>
              <a:rPr kumimoji="0" lang="en-US" altLang="zh-CN" sz="6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MID</a:t>
            </a:r>
            <a:endParaRPr kumimoji="0" lang="en-US" altLang="zh-CN" sz="6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1" name="Text Box 10"/>
          <p:cNvSpPr txBox="1"/>
          <p:nvPr/>
        </p:nvSpPr>
        <p:spPr>
          <a:xfrm>
            <a:off x="7576185" y="460375"/>
            <a:ext cx="4392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Image div,Button &amp; Transition</a:t>
            </a:r>
            <a:endParaRPr lang="en-US"/>
          </a:p>
        </p:txBody>
      </p:sp>
      <p:pic>
        <p:nvPicPr>
          <p:cNvPr id="3" name="Picture 2" descr="ARMS MENU WEB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877060"/>
            <a:ext cx="12192000" cy="310388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48285" y="140970"/>
            <a:ext cx="7545705" cy="1021715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60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website</a:t>
            </a:r>
            <a:r>
              <a:rPr kumimoji="0" lang="en-US" altLang="zh-CN" sz="60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0" lang="en-US" altLang="zh-CN" sz="60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highlight>
                  <a:srgbClr val="C0C0C0"/>
                </a:highlight>
                <a:uLnTx/>
                <a:uFillTx/>
                <a:latin typeface="+mj-lt"/>
                <a:ea typeface="+mj-ea"/>
                <a:cs typeface="+mj-cs"/>
              </a:rPr>
              <a:t>Section</a:t>
            </a:r>
            <a:r>
              <a:rPr kumimoji="0" lang="en-US" altLang="zh-CN" sz="60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:</a:t>
            </a:r>
            <a:r>
              <a:rPr kumimoji="0" lang="en-US" altLang="zh-CN" sz="6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MID</a:t>
            </a:r>
            <a:endParaRPr kumimoji="0" lang="en-US" altLang="zh-CN" sz="6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1" name="Text Box 10"/>
          <p:cNvSpPr txBox="1"/>
          <p:nvPr/>
        </p:nvSpPr>
        <p:spPr>
          <a:xfrm>
            <a:off x="7576185" y="460375"/>
            <a:ext cx="4392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Image div,Button &amp; Transition</a:t>
            </a:r>
            <a:endParaRPr lang="en-US"/>
          </a:p>
        </p:txBody>
      </p:sp>
      <p:pic>
        <p:nvPicPr>
          <p:cNvPr id="4" name="Picture 3" descr="MID SUB DIVS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6845" y="1243965"/>
            <a:ext cx="11878310" cy="500951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48285" y="140970"/>
            <a:ext cx="10436225" cy="1021715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60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website</a:t>
            </a:r>
            <a:r>
              <a:rPr kumimoji="0" lang="en-US" altLang="zh-CN" sz="60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0" lang="en-US" altLang="zh-CN" sz="60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highlight>
                  <a:srgbClr val="C0C0C0"/>
                </a:highlight>
                <a:uLnTx/>
                <a:uFillTx/>
                <a:latin typeface="+mj-lt"/>
                <a:ea typeface="+mj-ea"/>
                <a:cs typeface="+mj-cs"/>
              </a:rPr>
              <a:t>Section</a:t>
            </a:r>
            <a:r>
              <a:rPr kumimoji="0" lang="en-US" altLang="zh-CN" sz="60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:</a:t>
            </a:r>
            <a:r>
              <a:rPr kumimoji="0" lang="en-US" altLang="zh-CN" sz="6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MID preview</a:t>
            </a:r>
            <a:endParaRPr kumimoji="0" lang="en-US" altLang="zh-CN" sz="6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3" name="web transition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71195" y="1162685"/>
            <a:ext cx="10250805" cy="5486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1338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0">
              <p:cMediaNode>
                <p:cTn id="7" repeatCount="indefinite" fill="remove" display="1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005" y="0"/>
            <a:ext cx="7545705" cy="702310"/>
          </a:xfrm>
        </p:spPr>
        <p:txBody>
          <a:bodyPr vert="horz" lIns="91440" tIns="45720" rIns="91440" bIns="45720" rtlCol="0" anchor="b"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website</a:t>
            </a: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highlight>
                  <a:srgbClr val="C0C0C0"/>
                </a:highlight>
                <a:uLnTx/>
                <a:uFillTx/>
                <a:latin typeface="+mj-lt"/>
                <a:ea typeface="+mj-ea"/>
                <a:cs typeface="+mj-cs"/>
              </a:rPr>
              <a:t>Section</a:t>
            </a: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:LOW </a:t>
            </a:r>
            <a:endParaRPr kumimoji="0" lang="en-US" altLang="zh-CN" sz="36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1" name="Text Box 10"/>
          <p:cNvSpPr txBox="1"/>
          <p:nvPr/>
        </p:nvSpPr>
        <p:spPr>
          <a:xfrm>
            <a:off x="6390005" y="105410"/>
            <a:ext cx="4392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z-index function, font size function,</a:t>
            </a:r>
            <a:r>
              <a:rPr lang="en-US">
                <a:sym typeface="+mn-ea"/>
              </a:rPr>
              <a:t>gif extention</a:t>
            </a:r>
            <a:endParaRPr lang="en-US"/>
          </a:p>
          <a:p>
            <a:endParaRPr lang="en-US"/>
          </a:p>
        </p:txBody>
      </p:sp>
      <p:pic>
        <p:nvPicPr>
          <p:cNvPr id="5" name="Picture 4" descr="FIREP GIF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0730" y="702310"/>
            <a:ext cx="10447020" cy="1815465"/>
          </a:xfrm>
          <a:prstGeom prst="rect">
            <a:avLst/>
          </a:prstGeom>
        </p:spPr>
      </p:pic>
      <p:pic>
        <p:nvPicPr>
          <p:cNvPr id="6" name="Picture 5" descr="LICENCEPOLICY CSS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9280" y="2862580"/>
            <a:ext cx="4846320" cy="3710940"/>
          </a:xfrm>
          <a:prstGeom prst="rect">
            <a:avLst/>
          </a:prstGeom>
        </p:spPr>
      </p:pic>
      <p:pic>
        <p:nvPicPr>
          <p:cNvPr id="7" name="Picture 6" descr="LICENCEPOLICY HTM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085" y="2862580"/>
            <a:ext cx="5730240" cy="371094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005" y="0"/>
            <a:ext cx="7545705" cy="702310"/>
          </a:xfrm>
        </p:spPr>
        <p:txBody>
          <a:bodyPr vert="horz" lIns="91440" tIns="45720" rIns="91440" bIns="45720" rtlCol="0" anchor="b"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website</a:t>
            </a: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highlight>
                  <a:srgbClr val="C0C0C0"/>
                </a:highlight>
                <a:uLnTx/>
                <a:uFillTx/>
                <a:latin typeface="+mj-lt"/>
                <a:ea typeface="+mj-ea"/>
                <a:cs typeface="+mj-cs"/>
              </a:rPr>
              <a:t>Section</a:t>
            </a: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:LOW MID</a:t>
            </a:r>
            <a:endParaRPr kumimoji="0" lang="en-US" altLang="zh-CN" sz="36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1" name="Text Box 10"/>
          <p:cNvSpPr txBox="1"/>
          <p:nvPr/>
        </p:nvSpPr>
        <p:spPr>
          <a:xfrm>
            <a:off x="6390005" y="105410"/>
            <a:ext cx="4392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gif extention</a:t>
            </a:r>
            <a:endParaRPr lang="en-US"/>
          </a:p>
        </p:txBody>
      </p:sp>
      <p:pic>
        <p:nvPicPr>
          <p:cNvPr id="15" name="gify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019810" y="897890"/>
            <a:ext cx="8731885" cy="584136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005" y="897890"/>
            <a:ext cx="11924665" cy="5276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3600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0">
              <p:cMediaNode>
                <p:cTn id="7" repeatCount="indefinite" fill="remove" display="1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12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p="http://schemas.openxmlformats.org/presentationml/2006/main">
  <p:tag name="KSO_WM_MEDIACOVER_FLAG" val="1"/>
  <p:tag name="KSO_WM_UNIT_MEDIACOVER_BTN_STATE" val="1"/>
</p:tagLst>
</file>

<file path=ppt/tags/tag2.xml><?xml version="1.0" encoding="utf-8"?>
<p:tagLst xmlns:p="http://schemas.openxmlformats.org/presentationml/2006/main">
  <p:tag name="KSO_WM_MEDIACOVER_FLAG" val="1"/>
  <p:tag name="KSO_WM_UNIT_MEDIACOVER_BTN_STATE" val="1"/>
</p:tagLst>
</file>

<file path=ppt/tags/tag3.xml><?xml version="1.0" encoding="utf-8"?>
<p:tagLst xmlns:p="http://schemas.openxmlformats.org/presentationml/2006/main">
  <p:tag name="KSO_WM_MEDIACOVER_FLAG" val="1"/>
  <p:tag name="KSO_WM_UNIT_MEDIACOVER_BTN_STATE" val="1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">
      <a:majorFont>
        <a:latin typeface="Arial"/>
        <a:ea typeface="微软雅黑"/>
        <a:cs typeface=""/>
      </a:majorFont>
      <a:minorFont>
        <a:latin typeface="Calibri"/>
        <a:ea typeface="微软雅黑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705</Words>
  <Application>WPS Presentation</Application>
  <PresentationFormat>宽屏</PresentationFormat>
  <Paragraphs>63</Paragraphs>
  <Slides>14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6" baseType="lpstr">
      <vt:lpstr>Arial</vt:lpstr>
      <vt:lpstr>SimSun</vt:lpstr>
      <vt:lpstr>Wingdings</vt:lpstr>
      <vt:lpstr>Calibri</vt:lpstr>
      <vt:lpstr>Microsoft YaHei Light</vt:lpstr>
      <vt:lpstr>Kozuka Gothic Pr6N H</vt:lpstr>
      <vt:lpstr>Yu Gothic</vt:lpstr>
      <vt:lpstr>Calibri Light</vt:lpstr>
      <vt:lpstr>Calibri Light</vt:lpstr>
      <vt:lpstr>Microsoft YaHei</vt:lpstr>
      <vt:lpstr>Arial Unicode MS</vt:lpstr>
      <vt:lpstr>Office 主题</vt:lpstr>
      <vt:lpstr>WebSite-Presentation        The Precise Range       (e-commerce)</vt:lpstr>
      <vt:lpstr>website Section:TOP</vt:lpstr>
      <vt:lpstr>website Section:TOP</vt:lpstr>
      <vt:lpstr>website Section:TOP</vt:lpstr>
      <vt:lpstr>website Section:TOP</vt:lpstr>
      <vt:lpstr>website Section:MID</vt:lpstr>
      <vt:lpstr>website Section:MID</vt:lpstr>
      <vt:lpstr>website Section:LOW </vt:lpstr>
      <vt:lpstr>website Section:TOP</vt:lpstr>
      <vt:lpstr>website Section:LOW MID</vt:lpstr>
      <vt:lpstr>website Section:LOW </vt:lpstr>
      <vt:lpstr>website Section:LOW MID</vt:lpstr>
      <vt:lpstr>website Section:BOTTOM</vt:lpstr>
      <vt:lpstr>THANKS  FORWATCHING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annjo</dc:creator>
  <cp:lastModifiedBy>rohit</cp:lastModifiedBy>
  <cp:revision>67</cp:revision>
  <dcterms:created xsi:type="dcterms:W3CDTF">2015-10-06T12:45:00Z</dcterms:created>
  <dcterms:modified xsi:type="dcterms:W3CDTF">2022-11-30T15:12:12Z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1033-11.2.0.11417</vt:lpwstr>
  </property>
  <property fmtid="{D5CDD505-2E9C-101B-9397-08002B2CF9AE}" pid="3" name="ICV">
    <vt:lpwstr>1677BE2579D5412B827E0A636B137690</vt:lpwstr>
  </property>
</Properties>
</file>